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57" r:id="rId2"/>
    <p:sldId id="404" r:id="rId3"/>
    <p:sldId id="259" r:id="rId4"/>
    <p:sldId id="262" r:id="rId5"/>
    <p:sldId id="447" r:id="rId6"/>
    <p:sldId id="482" r:id="rId7"/>
    <p:sldId id="474" r:id="rId8"/>
    <p:sldId id="475" r:id="rId9"/>
    <p:sldId id="471" r:id="rId10"/>
    <p:sldId id="469" r:id="rId11"/>
    <p:sldId id="470" r:id="rId12"/>
    <p:sldId id="481" r:id="rId13"/>
    <p:sldId id="478" r:id="rId14"/>
    <p:sldId id="477" r:id="rId15"/>
    <p:sldId id="485" r:id="rId16"/>
    <p:sldId id="473" r:id="rId17"/>
    <p:sldId id="436" r:id="rId18"/>
    <p:sldId id="433" r:id="rId19"/>
    <p:sldId id="483" r:id="rId20"/>
    <p:sldId id="484" r:id="rId21"/>
    <p:sldId id="466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ifeng Liang" initials="wL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18" autoAdjust="0"/>
    <p:restoredTop sz="82767" autoAdjust="0"/>
  </p:normalViewPr>
  <p:slideViewPr>
    <p:cSldViewPr snapToGrid="0">
      <p:cViewPr>
        <p:scale>
          <a:sx n="75" d="100"/>
          <a:sy n="75" d="100"/>
        </p:scale>
        <p:origin x="1262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971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3797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smtClean="0">
                <a:effectLst/>
              </a:rPr>
              <a:t>mmc read   0x10800000 600 10</a:t>
            </a:r>
            <a:endParaRPr lang="zh-CN" altLang="en-US" dirty="0" smtClean="0"/>
          </a:p>
          <a:p>
            <a:r>
              <a:rPr lang="zh-CN" altLang="en-US" dirty="0" smtClean="0">
                <a:effectLst/>
              </a:rPr>
              <a:t>命令分析：表示从</a:t>
            </a:r>
            <a:r>
              <a:rPr lang="en-US" altLang="zh-CN" dirty="0" smtClean="0">
                <a:effectLst/>
              </a:rPr>
              <a:t>mmc</a:t>
            </a:r>
            <a:r>
              <a:rPr lang="zh-CN" altLang="en-US" dirty="0" smtClean="0">
                <a:effectLst/>
              </a:rPr>
              <a:t>上第</a:t>
            </a:r>
            <a:r>
              <a:rPr lang="en-US" altLang="zh-CN" dirty="0" smtClean="0">
                <a:effectLst/>
              </a:rPr>
              <a:t>0x600</a:t>
            </a:r>
            <a:r>
              <a:rPr lang="zh-CN" altLang="en-US" dirty="0" smtClean="0">
                <a:effectLst/>
              </a:rPr>
              <a:t>个</a:t>
            </a:r>
            <a:r>
              <a:rPr lang="en-US" altLang="zh-CN" dirty="0" smtClean="0">
                <a:effectLst/>
              </a:rPr>
              <a:t>block</a:t>
            </a:r>
            <a:r>
              <a:rPr lang="zh-CN" altLang="en-US" dirty="0" smtClean="0">
                <a:effectLst/>
              </a:rPr>
              <a:t>开始处读取</a:t>
            </a:r>
            <a:r>
              <a:rPr lang="en-US" altLang="zh-CN" dirty="0" smtClean="0">
                <a:effectLst/>
              </a:rPr>
              <a:t>0x10</a:t>
            </a:r>
            <a:r>
              <a:rPr lang="zh-CN" altLang="en-US" dirty="0" smtClean="0">
                <a:effectLst/>
              </a:rPr>
              <a:t>个</a:t>
            </a:r>
            <a:r>
              <a:rPr lang="en-US" altLang="zh-CN" dirty="0" smtClean="0">
                <a:effectLst/>
              </a:rPr>
              <a:t>block</a:t>
            </a:r>
            <a:r>
              <a:rPr lang="zh-CN" altLang="en-US" dirty="0" smtClean="0">
                <a:effectLst/>
              </a:rPr>
              <a:t>的内容到内存</a:t>
            </a:r>
            <a:r>
              <a:rPr lang="en-US" altLang="zh-CN" dirty="0" smtClean="0">
                <a:effectLst/>
              </a:rPr>
              <a:t>0x10800000 </a:t>
            </a:r>
            <a:r>
              <a:rPr lang="zh-CN" altLang="en-US" dirty="0" smtClean="0">
                <a:effectLst/>
              </a:rPr>
              <a:t>处</a:t>
            </a:r>
            <a:endParaRPr lang="en-US" altLang="zh-CN" dirty="0" smtClean="0">
              <a:effectLst/>
            </a:endParaRPr>
          </a:p>
          <a:p>
            <a:endParaRPr lang="en-US" altLang="zh-CN" dirty="0" smtClean="0">
              <a:effectLst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/>
              <a:t>表示从</a:t>
            </a:r>
            <a:r>
              <a:rPr lang="en-US" altLang="zh-CN" dirty="0" smtClean="0"/>
              <a:t>mmc</a:t>
            </a:r>
            <a:r>
              <a:rPr lang="zh-CN" altLang="en-US" dirty="0" smtClean="0"/>
              <a:t>上第</a:t>
            </a:r>
            <a:r>
              <a:rPr lang="en-US" altLang="zh-CN" dirty="0" err="1" smtClean="0"/>
              <a:t>blk</a:t>
            </a:r>
            <a:r>
              <a:rPr lang="en-US" altLang="zh-CN" dirty="0" smtClean="0"/>
              <a:t>#</a:t>
            </a:r>
            <a:r>
              <a:rPr lang="zh-CN" altLang="en-US" dirty="0" smtClean="0"/>
              <a:t>个</a:t>
            </a:r>
            <a:r>
              <a:rPr lang="en-US" altLang="zh-CN" dirty="0" smtClean="0"/>
              <a:t>block</a:t>
            </a:r>
            <a:r>
              <a:rPr lang="zh-CN" altLang="en-US" dirty="0" smtClean="0"/>
              <a:t>开始读取</a:t>
            </a:r>
            <a:r>
              <a:rPr lang="en-US" altLang="zh-CN" dirty="0" err="1" smtClean="0"/>
              <a:t>cnt</a:t>
            </a:r>
            <a:r>
              <a:rPr lang="zh-CN" altLang="en-US" dirty="0" smtClean="0"/>
              <a:t>个</a:t>
            </a:r>
            <a:r>
              <a:rPr lang="en-US" altLang="zh-CN" dirty="0" smtClean="0"/>
              <a:t>block</a:t>
            </a:r>
            <a:r>
              <a:rPr lang="zh-CN" altLang="en-US" dirty="0" smtClean="0"/>
              <a:t>的内容到内存</a:t>
            </a:r>
            <a:r>
              <a:rPr lang="en-US" altLang="zh-CN" dirty="0" err="1" smtClean="0"/>
              <a:t>addr</a:t>
            </a:r>
            <a:r>
              <a:rPr lang="zh-CN" altLang="en-US" dirty="0" smtClean="0"/>
              <a:t>处</a:t>
            </a:r>
            <a:r>
              <a:rPr lang="en-US" altLang="zh-CN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zh-CN" altLang="en-US" dirty="0" smtClean="0"/>
              <a:t>从内存</a:t>
            </a:r>
            <a:r>
              <a:rPr lang="en-US" altLang="zh-CN" dirty="0" err="1" smtClean="0"/>
              <a:t>addr</a:t>
            </a:r>
            <a:r>
              <a:rPr lang="zh-CN" altLang="en-US" dirty="0" smtClean="0"/>
              <a:t>开始，将</a:t>
            </a:r>
            <a:r>
              <a:rPr lang="en-US" altLang="zh-CN" dirty="0" err="1" smtClean="0"/>
              <a:t>cnt</a:t>
            </a:r>
            <a:r>
              <a:rPr lang="zh-CN" altLang="en-US" dirty="0" smtClean="0"/>
              <a:t>个</a:t>
            </a:r>
            <a:r>
              <a:rPr lang="en-US" altLang="zh-CN" dirty="0" smtClean="0"/>
              <a:t>block</a:t>
            </a:r>
            <a:r>
              <a:rPr lang="zh-CN" altLang="en-US" dirty="0" smtClean="0"/>
              <a:t>的内容写到</a:t>
            </a:r>
            <a:r>
              <a:rPr lang="en-US" altLang="zh-CN" dirty="0" smtClean="0"/>
              <a:t>mmc</a:t>
            </a:r>
            <a:r>
              <a:rPr lang="zh-CN" altLang="en-US" dirty="0" smtClean="0"/>
              <a:t>设备中的第</a:t>
            </a:r>
            <a:r>
              <a:rPr lang="en-US" altLang="zh-CN" dirty="0" err="1" smtClean="0"/>
              <a:t>blk</a:t>
            </a:r>
            <a:r>
              <a:rPr lang="en-US" altLang="zh-CN" dirty="0" smtClean="0"/>
              <a:t>#</a:t>
            </a:r>
            <a:r>
              <a:rPr lang="zh-CN" altLang="en-US" dirty="0" smtClean="0"/>
              <a:t>个</a:t>
            </a:r>
            <a:r>
              <a:rPr lang="en-US" altLang="zh-CN" dirty="0" smtClean="0"/>
              <a:t>block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endParaRPr lang="en-US" altLang="zh-CN" dirty="0" smtClean="0"/>
          </a:p>
          <a:p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52059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err="1" smtClean="0"/>
              <a:t>nand</a:t>
            </a:r>
            <a:r>
              <a:rPr lang="en-US" altLang="zh-CN" dirty="0" smtClean="0"/>
              <a:t> read 0x80008000 0x100000 0x100</a:t>
            </a:r>
          </a:p>
          <a:p>
            <a:r>
              <a:rPr lang="en-US" altLang="zh-CN" dirty="0" err="1" smtClean="0"/>
              <a:t>nand</a:t>
            </a:r>
            <a:r>
              <a:rPr lang="en-US" altLang="zh-CN" dirty="0" smtClean="0"/>
              <a:t> erase 0x100000 0x100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52628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smtClean="0"/>
              <a:t>sf probe 0 0 0 </a:t>
            </a:r>
          </a:p>
          <a:p>
            <a:r>
              <a:rPr lang="en-US" altLang="zh-CN" dirty="0" smtClean="0"/>
              <a:t>SF: Detected N25Q128 with page size 256, total 16 </a:t>
            </a:r>
            <a:r>
              <a:rPr lang="en-US" altLang="zh-CN" dirty="0" err="1" smtClean="0"/>
              <a:t>MiB</a:t>
            </a:r>
            <a:r>
              <a:rPr lang="en-US" altLang="zh-CN" dirty="0" smtClean="0"/>
              <a:t> 16384 </a:t>
            </a:r>
            <a:r>
              <a:rPr lang="en-US" altLang="zh-CN" dirty="0" err="1" smtClean="0"/>
              <a:t>KiB</a:t>
            </a:r>
            <a:r>
              <a:rPr lang="en-US" altLang="zh-CN" dirty="0" smtClean="0"/>
              <a:t> N25Q128 at 0:0 is now current device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sf erase 0 0x200000</a:t>
            </a:r>
          </a:p>
          <a:p>
            <a:r>
              <a:rPr lang="en-US" altLang="zh-CN" dirty="0" smtClean="0"/>
              <a:t>sf read 0x08000000 0 100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80485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err="1" smtClean="0"/>
              <a:t>usb</a:t>
            </a:r>
            <a:r>
              <a:rPr lang="en-US" altLang="zh-CN" dirty="0" smtClean="0"/>
              <a:t> read 0x80008000 6 6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41087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s-ES" altLang="zh-CN" dirty="0" smtClean="0"/>
              <a:t>nm 0x80008000</a:t>
            </a:r>
          </a:p>
          <a:p>
            <a:r>
              <a:rPr lang="es-ES" altLang="zh-CN" dirty="0" smtClean="0"/>
              <a:t>80008000: 00000000 ? 0x12121212	//</a:t>
            </a:r>
            <a:r>
              <a:rPr lang="zh-CN" altLang="en-US" dirty="0" smtClean="0"/>
              <a:t>执行完</a:t>
            </a:r>
            <a:r>
              <a:rPr lang="en-US" altLang="zh-CN" dirty="0" smtClean="0"/>
              <a:t>nm</a:t>
            </a:r>
            <a:r>
              <a:rPr lang="zh-CN" altLang="en-US" dirty="0" smtClean="0"/>
              <a:t>命令，会打印</a:t>
            </a:r>
            <a:r>
              <a:rPr lang="es-ES" altLang="zh-CN" dirty="0" smtClean="0"/>
              <a:t>80008000: 00000000 ? </a:t>
            </a:r>
            <a:r>
              <a:rPr lang="zh-CN" altLang="en-US" dirty="0" smtClean="0"/>
              <a:t>，然后再问号后面输入要修改的值，然后回车，然后输入</a:t>
            </a:r>
            <a:r>
              <a:rPr lang="en-US" altLang="zh-CN" dirty="0" smtClean="0"/>
              <a:t>Y</a:t>
            </a:r>
            <a:endParaRPr lang="es-ES" altLang="zh-CN" dirty="0" smtClean="0"/>
          </a:p>
          <a:p>
            <a:r>
              <a:rPr lang="es-ES" altLang="zh-CN" dirty="0" smtClean="0"/>
              <a:t>80008000: 12121212 ? y</a:t>
            </a:r>
          </a:p>
          <a:p>
            <a:endParaRPr lang="es-E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md </a:t>
            </a:r>
            <a:r>
              <a:rPr lang="es-ES" altLang="zh-CN" dirty="0" smtClean="0"/>
              <a:t>0x80008000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altLang="zh-CN" dirty="0" smtClean="0"/>
              <a:t>mw 0x80008000 34 10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altLang="zh-CN" dirty="0" smtClean="0"/>
              <a:t>mw.b 0x80008000 34 10	.b</a:t>
            </a:r>
            <a:r>
              <a:rPr lang="zh-CN" altLang="en-US" dirty="0" smtClean="0"/>
              <a:t>和</a:t>
            </a:r>
            <a:r>
              <a:rPr lang="en-US" altLang="zh-CN" dirty="0" smtClean="0"/>
              <a:t>.l</a:t>
            </a:r>
            <a:r>
              <a:rPr lang="zh-CN" altLang="en-US" dirty="0" smtClean="0"/>
              <a:t>是不一样的</a:t>
            </a: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altLang="zh-CN" dirty="0" smtClean="0"/>
              <a:t>cp.b 0x80008000 0x80008010 10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点亮</a:t>
            </a:r>
            <a:r>
              <a:rPr lang="en-US" altLang="zh-CN" dirty="0" smtClean="0"/>
              <a:t>LED</a:t>
            </a:r>
            <a:endParaRPr lang="es-E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altLang="zh-CN" dirty="0" smtClean="0"/>
              <a:t>md 0x48322134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altLang="zh-CN" dirty="0" smtClean="0"/>
              <a:t>nm.w 0x48322134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altLang="zh-CN" dirty="0" smtClean="0"/>
              <a:t>48322134: fc7f ? c07f	//</a:t>
            </a:r>
            <a:r>
              <a:rPr lang="zh-CN" altLang="en-US" dirty="0" smtClean="0"/>
              <a:t>将寄存器</a:t>
            </a:r>
            <a:r>
              <a:rPr lang="en-US" altLang="zh-CN" dirty="0" smtClean="0"/>
              <a:t>134h</a:t>
            </a:r>
            <a:r>
              <a:rPr lang="zh-CN" altLang="en-US" dirty="0" smtClean="0"/>
              <a:t>的</a:t>
            </a:r>
            <a:r>
              <a:rPr lang="en-US" altLang="zh-CN" dirty="0" smtClean="0"/>
              <a:t>bit10~13</a:t>
            </a:r>
            <a:r>
              <a:rPr lang="zh-CN" altLang="en-US" dirty="0" smtClean="0"/>
              <a:t>清零</a:t>
            </a: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altLang="zh-CN" dirty="0" smtClean="0"/>
              <a:t>md 0x48322194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altLang="zh-CN" dirty="0" smtClean="0"/>
              <a:t>nm.w 0x48322194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altLang="zh-CN" dirty="0" smtClean="0"/>
              <a:t>48322194: 0380 ? 3f80	//</a:t>
            </a:r>
            <a:r>
              <a:rPr lang="zh-CN" altLang="en-US" dirty="0" smtClean="0"/>
              <a:t>将寄存器</a:t>
            </a:r>
            <a:r>
              <a:rPr lang="en-US" altLang="zh-CN" dirty="0" smtClean="0"/>
              <a:t>194h</a:t>
            </a:r>
            <a:r>
              <a:rPr lang="zh-CN" altLang="en-US" dirty="0" smtClean="0"/>
              <a:t>的</a:t>
            </a:r>
            <a:r>
              <a:rPr lang="en-US" altLang="zh-CN" dirty="0" smtClean="0"/>
              <a:t>bit10~13</a:t>
            </a:r>
            <a:r>
              <a:rPr lang="zh-CN" altLang="en-US" dirty="0" smtClean="0"/>
              <a:t>置一</a:t>
            </a:r>
            <a:endParaRPr lang="es-E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48675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操作的地址就是实际的物理地址，上面</a:t>
            </a:r>
            <a:r>
              <a:rPr lang="en-US" altLang="zh-CN" dirty="0" smtClean="0"/>
              <a:t>AM437x</a:t>
            </a:r>
            <a:r>
              <a:rPr lang="zh-CN" altLang="en-US" dirty="0" smtClean="0"/>
              <a:t>的</a:t>
            </a:r>
            <a:r>
              <a:rPr lang="en-US" altLang="zh-CN" dirty="0" smtClean="0"/>
              <a:t>GPIO5</a:t>
            </a:r>
            <a:r>
              <a:rPr lang="zh-CN" altLang="en-US" dirty="0" smtClean="0"/>
              <a:t>的地址为</a:t>
            </a:r>
            <a:r>
              <a:rPr lang="en-US" altLang="zh-CN" dirty="0" smtClean="0"/>
              <a:t>0x4832 2000</a:t>
            </a:r>
            <a:r>
              <a:rPr lang="zh-CN" altLang="en-US" dirty="0" smtClean="0"/>
              <a:t>，具体要配置那几个寄存器才能点亮</a:t>
            </a:r>
            <a:r>
              <a:rPr lang="en-US" altLang="zh-CN" dirty="0" smtClean="0"/>
              <a:t>LED</a:t>
            </a:r>
            <a:r>
              <a:rPr lang="zh-CN" altLang="en-US" dirty="0" smtClean="0"/>
              <a:t>，请参考</a:t>
            </a:r>
            <a:r>
              <a:rPr lang="en-US" altLang="zh-CN" dirty="0" smtClean="0"/>
              <a:t>TRM</a:t>
            </a:r>
            <a:r>
              <a:rPr lang="zh-CN" altLang="en-US" dirty="0" smtClean="0"/>
              <a:t>，其他的平台同理。</a:t>
            </a:r>
            <a:endParaRPr lang="es-E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点亮</a:t>
            </a:r>
            <a:r>
              <a:rPr lang="en-US" altLang="zh-CN" dirty="0" smtClean="0"/>
              <a:t>LED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altLang="zh-CN" dirty="0" smtClean="0"/>
              <a:t>md 0x48322194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altLang="zh-CN" dirty="0" smtClean="0"/>
              <a:t>nm.w 0x48322194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altLang="zh-CN" dirty="0" smtClean="0"/>
              <a:t>48322194: 0380 ? 3f80	//</a:t>
            </a:r>
            <a:r>
              <a:rPr lang="zh-CN" altLang="en-US" dirty="0" smtClean="0"/>
              <a:t>将寄存器</a:t>
            </a:r>
            <a:r>
              <a:rPr lang="en-US" altLang="zh-CN" dirty="0" smtClean="0"/>
              <a:t>194</a:t>
            </a:r>
            <a:r>
              <a:rPr lang="es-ES" altLang="zh-CN" dirty="0" smtClean="0"/>
              <a:t>h</a:t>
            </a:r>
            <a:r>
              <a:rPr lang="zh-CN" altLang="en-US" dirty="0" smtClean="0"/>
              <a:t>的</a:t>
            </a:r>
            <a:r>
              <a:rPr lang="es-ES" altLang="zh-CN" dirty="0" smtClean="0"/>
              <a:t>bit10~13</a:t>
            </a:r>
            <a:r>
              <a:rPr lang="zh-CN" altLang="en-US" dirty="0" smtClean="0"/>
              <a:t>置一</a:t>
            </a:r>
            <a:endParaRPr lang="es-E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altLang="zh-CN" dirty="0" smtClean="0"/>
              <a:t>md 0x48322134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altLang="zh-CN" dirty="0" smtClean="0"/>
              <a:t>nm.w 0x48322134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altLang="zh-CN" dirty="0" smtClean="0"/>
              <a:t>48322134: fc7f ? c07f	//</a:t>
            </a:r>
            <a:r>
              <a:rPr lang="zh-CN" altLang="en-US" dirty="0" smtClean="0"/>
              <a:t>将寄存器</a:t>
            </a:r>
            <a:r>
              <a:rPr lang="en-US" altLang="zh-CN" dirty="0" smtClean="0"/>
              <a:t>134h</a:t>
            </a:r>
            <a:r>
              <a:rPr lang="zh-CN" altLang="en-US" dirty="0" smtClean="0"/>
              <a:t>的</a:t>
            </a:r>
            <a:r>
              <a:rPr lang="en-US" altLang="zh-CN" dirty="0" smtClean="0"/>
              <a:t>bit10~13</a:t>
            </a:r>
            <a:r>
              <a:rPr lang="zh-CN" altLang="en-US" dirty="0" smtClean="0"/>
              <a:t>清零  点亮</a:t>
            </a: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altLang="zh-CN" dirty="0" smtClean="0"/>
              <a:t>48322134: c07f? fc7f 	</a:t>
            </a:r>
            <a:r>
              <a:rPr lang="zh-CN" altLang="en-US" dirty="0" smtClean="0"/>
              <a:t>熄灭</a:t>
            </a: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571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2268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47218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在</a:t>
            </a:r>
            <a:r>
              <a:rPr lang="en-US" altLang="zh-CN" dirty="0" smtClean="0"/>
              <a:t>include/</a:t>
            </a:r>
            <a:r>
              <a:rPr lang="en-US" altLang="zh-CN" dirty="0" err="1" smtClean="0"/>
              <a:t>config_cmd_all.h</a:t>
            </a:r>
            <a:r>
              <a:rPr lang="zh-CN" altLang="en-US" dirty="0" smtClean="0"/>
              <a:t>增加宏定义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82881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在</a:t>
            </a:r>
            <a:r>
              <a:rPr lang="en-US" altLang="zh-CN" dirty="0" smtClean="0"/>
              <a:t>include/</a:t>
            </a:r>
            <a:r>
              <a:rPr lang="en-US" altLang="zh-CN" dirty="0" err="1" smtClean="0"/>
              <a:t>config_cmd_all.h</a:t>
            </a:r>
            <a:r>
              <a:rPr lang="zh-CN" altLang="en-US" dirty="0" smtClean="0"/>
              <a:t>增加宏定义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3285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20654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在</a:t>
            </a:r>
            <a:r>
              <a:rPr lang="en-US" altLang="zh-CN" dirty="0" smtClean="0"/>
              <a:t>include/</a:t>
            </a:r>
            <a:r>
              <a:rPr lang="en-US" altLang="zh-CN" dirty="0" err="1" smtClean="0"/>
              <a:t>config_cmd_all.h</a:t>
            </a:r>
            <a:r>
              <a:rPr lang="zh-CN" altLang="en-US" dirty="0" smtClean="0"/>
              <a:t>增加宏定义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41307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4166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989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60529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21018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4279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58224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9469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原理图查看</a:t>
            </a:r>
            <a:r>
              <a:rPr lang="en-US" altLang="zh-CN" dirty="0" smtClean="0"/>
              <a:t>MDIO</a:t>
            </a:r>
            <a:r>
              <a:rPr lang="zh-CN" altLang="en-US" dirty="0" smtClean="0"/>
              <a:t>接口</a:t>
            </a:r>
            <a:endParaRPr lang="en-US" altLang="zh-CN" dirty="0" smtClean="0"/>
          </a:p>
          <a:p>
            <a:r>
              <a:rPr lang="en-US" altLang="zh-CN" dirty="0" err="1" smtClean="0"/>
              <a:t>Mii</a:t>
            </a:r>
            <a:r>
              <a:rPr lang="zh-CN" altLang="en-US" dirty="0" smtClean="0"/>
              <a:t>就是通过</a:t>
            </a:r>
            <a:r>
              <a:rPr lang="en-US" altLang="zh-CN" dirty="0" smtClean="0"/>
              <a:t>MDIO</a:t>
            </a:r>
            <a:r>
              <a:rPr lang="zh-CN" altLang="en-US" dirty="0" smtClean="0"/>
              <a:t>来读写</a:t>
            </a:r>
            <a:r>
              <a:rPr lang="en-US" altLang="zh-CN" dirty="0" err="1" smtClean="0"/>
              <a:t>phy</a:t>
            </a:r>
            <a:r>
              <a:rPr lang="zh-CN" altLang="en-US" dirty="0" smtClean="0"/>
              <a:t>寄存器</a:t>
            </a:r>
            <a:endParaRPr lang="en-US" altLang="zh-CN" dirty="0" smtClean="0"/>
          </a:p>
          <a:p>
            <a:r>
              <a:rPr lang="en-US" altLang="zh-CN" dirty="0" err="1" smtClean="0"/>
              <a:t>Mii</a:t>
            </a:r>
            <a:r>
              <a:rPr lang="en-US" altLang="zh-CN" dirty="0" smtClean="0"/>
              <a:t>  read  &lt;</a:t>
            </a:r>
            <a:r>
              <a:rPr lang="en-US" altLang="zh-CN" dirty="0" err="1" smtClean="0"/>
              <a:t>phyaddr</a:t>
            </a:r>
            <a:r>
              <a:rPr lang="en-US" altLang="zh-CN" dirty="0" smtClean="0"/>
              <a:t>&gt;  0-1f		</a:t>
            </a:r>
            <a:r>
              <a:rPr lang="zh-CN" altLang="en-US" dirty="0" smtClean="0"/>
              <a:t>可以读取所有寄存器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906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62C8B-B14F-4D97-AF65-F5344CB8AC3E}" type="datetime1">
              <a:rPr lang="zh-CN" altLang="en-US"/>
              <a:t>2016/11/27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531735" y="2723198"/>
            <a:ext cx="2573338" cy="6591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广州创龙电子科技有限公司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515225" y="3727450"/>
            <a:ext cx="2573338" cy="426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Guangzhou Tronlong Electronic Technology </a:t>
            </a:r>
            <a:r>
              <a:rPr kumimoji="0" lang="en-US" altLang="zh-CN" sz="105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Co., Ltd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0088563" y="2716213"/>
            <a:ext cx="579437" cy="1362075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26617" y="2716209"/>
            <a:ext cx="6375005" cy="1361581"/>
            <a:chOff x="0" y="2716812"/>
            <a:chExt cx="6019576" cy="1361673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2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12" name="文本框 6"/>
            <p:cNvSpPr txBox="1"/>
            <p:nvPr/>
          </p:nvSpPr>
          <p:spPr>
            <a:xfrm>
              <a:off x="2739654" y="3018115"/>
              <a:ext cx="3279922" cy="47708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>
                <a:lnSpc>
                  <a:spcPct val="125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u-boot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环境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变量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和常用命令</a:t>
              </a:r>
              <a:endPara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730248" y="2768140"/>
            <a:ext cx="1223962" cy="1223963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7" name="Freeform 9"/>
            <p:cNvSpPr>
              <a:spLocks noEditPoints="1"/>
            </p:cNvSpPr>
            <p:nvPr/>
          </p:nvSpPr>
          <p:spPr>
            <a:xfrm>
              <a:off x="1945451" y="3091502"/>
              <a:ext cx="803035" cy="615763"/>
            </a:xfrm>
            <a:custGeom>
              <a:avLst/>
              <a:gdLst/>
              <a:ahLst/>
              <a:cxnLst>
                <a:cxn ang="0">
                  <a:pos x="123544" y="15589"/>
                </a:cxn>
                <a:cxn ang="0">
                  <a:pos x="208480" y="31178"/>
                </a:cxn>
                <a:cxn ang="0">
                  <a:pos x="146708" y="374134"/>
                </a:cxn>
                <a:cxn ang="0">
                  <a:pos x="30886" y="350751"/>
                </a:cxn>
                <a:cxn ang="0">
                  <a:pos x="123544" y="15589"/>
                </a:cxn>
                <a:cxn ang="0">
                  <a:pos x="138987" y="506640"/>
                </a:cxn>
                <a:cxn ang="0">
                  <a:pos x="123544" y="561202"/>
                </a:cxn>
                <a:cxn ang="0">
                  <a:pos x="779871" y="561202"/>
                </a:cxn>
                <a:cxn ang="0">
                  <a:pos x="803035" y="561202"/>
                </a:cxn>
                <a:cxn ang="0">
                  <a:pos x="803035" y="530024"/>
                </a:cxn>
                <a:cxn ang="0">
                  <a:pos x="803035" y="202656"/>
                </a:cxn>
                <a:cxn ang="0">
                  <a:pos x="803035" y="187067"/>
                </a:cxn>
                <a:cxn ang="0">
                  <a:pos x="795314" y="179273"/>
                </a:cxn>
                <a:cxn ang="0">
                  <a:pos x="694934" y="77945"/>
                </a:cxn>
                <a:cxn ang="0">
                  <a:pos x="687213" y="70150"/>
                </a:cxn>
                <a:cxn ang="0">
                  <a:pos x="671770" y="70150"/>
                </a:cxn>
                <a:cxn ang="0">
                  <a:pos x="239366" y="70150"/>
                </a:cxn>
                <a:cxn ang="0">
                  <a:pos x="239366" y="132506"/>
                </a:cxn>
                <a:cxn ang="0">
                  <a:pos x="648605" y="132506"/>
                </a:cxn>
                <a:cxn ang="0">
                  <a:pos x="640884" y="218245"/>
                </a:cxn>
                <a:cxn ang="0">
                  <a:pos x="640884" y="233834"/>
                </a:cxn>
                <a:cxn ang="0">
                  <a:pos x="656327" y="233834"/>
                </a:cxn>
                <a:cxn ang="0">
                  <a:pos x="748985" y="226040"/>
                </a:cxn>
                <a:cxn ang="0">
                  <a:pos x="748985" y="506640"/>
                </a:cxn>
                <a:cxn ang="0">
                  <a:pos x="138987" y="506640"/>
                </a:cxn>
                <a:cxn ang="0">
                  <a:pos x="733542" y="202656"/>
                </a:cxn>
                <a:cxn ang="0">
                  <a:pos x="664048" y="202656"/>
                </a:cxn>
                <a:cxn ang="0">
                  <a:pos x="671770" y="140300"/>
                </a:cxn>
                <a:cxn ang="0">
                  <a:pos x="733542" y="202656"/>
                </a:cxn>
                <a:cxn ang="0">
                  <a:pos x="247088" y="335162"/>
                </a:cxn>
                <a:cxn ang="0">
                  <a:pos x="571390" y="335162"/>
                </a:cxn>
                <a:cxn ang="0">
                  <a:pos x="571390" y="350751"/>
                </a:cxn>
                <a:cxn ang="0">
                  <a:pos x="247088" y="350751"/>
                </a:cxn>
                <a:cxn ang="0">
                  <a:pos x="247088" y="335162"/>
                </a:cxn>
                <a:cxn ang="0">
                  <a:pos x="247088" y="249423"/>
                </a:cxn>
                <a:cxn ang="0">
                  <a:pos x="548226" y="249423"/>
                </a:cxn>
                <a:cxn ang="0">
                  <a:pos x="548226" y="272806"/>
                </a:cxn>
                <a:cxn ang="0">
                  <a:pos x="247088" y="272806"/>
                </a:cxn>
                <a:cxn ang="0">
                  <a:pos x="247088" y="249423"/>
                </a:cxn>
                <a:cxn ang="0">
                  <a:pos x="247088" y="171478"/>
                </a:cxn>
                <a:cxn ang="0">
                  <a:pos x="548226" y="171478"/>
                </a:cxn>
                <a:cxn ang="0">
                  <a:pos x="548226" y="194862"/>
                </a:cxn>
                <a:cxn ang="0">
                  <a:pos x="247088" y="194862"/>
                </a:cxn>
                <a:cxn ang="0">
                  <a:pos x="247088" y="171478"/>
                </a:cxn>
                <a:cxn ang="0">
                  <a:pos x="23164" y="514435"/>
                </a:cxn>
                <a:cxn ang="0">
                  <a:pos x="69493" y="530024"/>
                </a:cxn>
                <a:cxn ang="0">
                  <a:pos x="69493" y="576791"/>
                </a:cxn>
                <a:cxn ang="0">
                  <a:pos x="38607" y="615763"/>
                </a:cxn>
                <a:cxn ang="0">
                  <a:pos x="15443" y="607969"/>
                </a:cxn>
                <a:cxn ang="0">
                  <a:pos x="0" y="561202"/>
                </a:cxn>
                <a:cxn ang="0">
                  <a:pos x="23164" y="514435"/>
                </a:cxn>
                <a:cxn ang="0">
                  <a:pos x="30886" y="374134"/>
                </a:cxn>
                <a:cxn ang="0">
                  <a:pos x="15443" y="506640"/>
                </a:cxn>
                <a:cxn ang="0">
                  <a:pos x="92658" y="522229"/>
                </a:cxn>
                <a:cxn ang="0">
                  <a:pos x="131265" y="397518"/>
                </a:cxn>
                <a:cxn ang="0">
                  <a:pos x="30886" y="374134"/>
                </a:cxn>
              </a:cxnLst>
              <a:rect l="0" t="0" r="0" b="0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55584" y="2770346"/>
            <a:ext cx="1223963" cy="1223963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9" name="Freeform 5"/>
            <p:cNvSpPr>
              <a:spLocks noEditPoints="1"/>
            </p:cNvSpPr>
            <p:nvPr/>
          </p:nvSpPr>
          <p:spPr>
            <a:xfrm>
              <a:off x="446632" y="3034538"/>
              <a:ext cx="775907" cy="729691"/>
            </a:xfrm>
            <a:custGeom>
              <a:avLst/>
              <a:gdLst/>
              <a:ahLst/>
              <a:cxnLst>
                <a:cxn ang="0">
                  <a:pos x="63992" y="80186"/>
                </a:cxn>
                <a:cxn ang="0">
                  <a:pos x="223973" y="80186"/>
                </a:cxn>
                <a:cxn ang="0">
                  <a:pos x="327961" y="360836"/>
                </a:cxn>
                <a:cxn ang="0">
                  <a:pos x="407951" y="328762"/>
                </a:cxn>
                <a:cxn ang="0">
                  <a:pos x="471943" y="368855"/>
                </a:cxn>
                <a:cxn ang="0">
                  <a:pos x="527937" y="216502"/>
                </a:cxn>
                <a:cxn ang="0">
                  <a:pos x="583930" y="272632"/>
                </a:cxn>
                <a:cxn ang="0">
                  <a:pos x="663920" y="184427"/>
                </a:cxn>
                <a:cxn ang="0">
                  <a:pos x="583930" y="320743"/>
                </a:cxn>
                <a:cxn ang="0">
                  <a:pos x="535936" y="264613"/>
                </a:cxn>
                <a:cxn ang="0">
                  <a:pos x="487942" y="408948"/>
                </a:cxn>
                <a:cxn ang="0">
                  <a:pos x="407951" y="360836"/>
                </a:cxn>
                <a:cxn ang="0">
                  <a:pos x="327961" y="360836"/>
                </a:cxn>
                <a:cxn ang="0">
                  <a:pos x="591929" y="689598"/>
                </a:cxn>
                <a:cxn ang="0">
                  <a:pos x="343959" y="729691"/>
                </a:cxn>
                <a:cxn ang="0">
                  <a:pos x="503940" y="545264"/>
                </a:cxn>
                <a:cxn ang="0">
                  <a:pos x="775907" y="545264"/>
                </a:cxn>
                <a:cxn ang="0">
                  <a:pos x="775907" y="48111"/>
                </a:cxn>
                <a:cxn ang="0">
                  <a:pos x="743911" y="24056"/>
                </a:cxn>
                <a:cxn ang="0">
                  <a:pos x="271967" y="72167"/>
                </a:cxn>
                <a:cxn ang="0">
                  <a:pos x="719914" y="489134"/>
                </a:cxn>
                <a:cxn ang="0">
                  <a:pos x="287965" y="545264"/>
                </a:cxn>
                <a:cxn ang="0">
                  <a:pos x="431948" y="673561"/>
                </a:cxn>
                <a:cxn ang="0">
                  <a:pos x="503940" y="545264"/>
                </a:cxn>
                <a:cxn ang="0">
                  <a:pos x="55993" y="441022"/>
                </a:cxn>
                <a:cxn ang="0">
                  <a:pos x="111987" y="729691"/>
                </a:cxn>
                <a:cxn ang="0">
                  <a:pos x="159981" y="481115"/>
                </a:cxn>
                <a:cxn ang="0">
                  <a:pos x="247970" y="729691"/>
                </a:cxn>
                <a:cxn ang="0">
                  <a:pos x="223973" y="264613"/>
                </a:cxn>
                <a:cxn ang="0">
                  <a:pos x="439947" y="192446"/>
                </a:cxn>
                <a:cxn ang="0">
                  <a:pos x="159981" y="184427"/>
                </a:cxn>
                <a:cxn ang="0">
                  <a:pos x="151982" y="216502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27985" y="216502"/>
                </a:cxn>
                <a:cxn ang="0">
                  <a:pos x="127985" y="184427"/>
                </a:cxn>
                <a:cxn ang="0">
                  <a:pos x="0" y="400929"/>
                </a:cxn>
              </a:cxnLst>
              <a:rect l="0" t="0" r="0" b="0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6" y="340738"/>
            <a:ext cx="75101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常用命令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0" name="矩形 9"/>
          <p:cNvSpPr/>
          <p:nvPr/>
        </p:nvSpPr>
        <p:spPr>
          <a:xfrm>
            <a:off x="1507517" y="1280453"/>
            <a:ext cx="30460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5</a:t>
            </a:r>
            <a:r>
              <a:rPr lang="en-US" altLang="zh-CN" sz="2400" dirty="0" smtClean="0"/>
              <a:t>.  </a:t>
            </a:r>
            <a:r>
              <a:rPr lang="en-US" altLang="zh-CN" sz="2400" dirty="0" smtClean="0"/>
              <a:t>SD</a:t>
            </a:r>
            <a:r>
              <a:rPr lang="zh-CN" altLang="en-US" sz="2400" b="1" dirty="0"/>
              <a:t>卡</a:t>
            </a:r>
            <a:r>
              <a:rPr lang="zh-CN" altLang="en-US" sz="2400" dirty="0" smtClean="0"/>
              <a:t>（</a:t>
            </a:r>
            <a:r>
              <a:rPr lang="en-US" altLang="zh-CN" sz="2400" dirty="0" smtClean="0"/>
              <a:t>mmc</a:t>
            </a:r>
            <a:r>
              <a:rPr lang="zh-CN" altLang="en-US" sz="2400" dirty="0" smtClean="0"/>
              <a:t>）命令</a:t>
            </a:r>
            <a:endParaRPr lang="zh-CN" altLang="en-US" sz="2400" dirty="0"/>
          </a:p>
        </p:txBody>
      </p:sp>
      <p:sp>
        <p:nvSpPr>
          <p:cNvPr id="14" name="矩形 13"/>
          <p:cNvSpPr/>
          <p:nvPr/>
        </p:nvSpPr>
        <p:spPr>
          <a:xfrm>
            <a:off x="2135188" y="1888046"/>
            <a:ext cx="6417141" cy="30008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/>
              <a:t>m</a:t>
            </a:r>
            <a:r>
              <a:rPr lang="en-US" altLang="zh-CN" dirty="0" smtClean="0"/>
              <a:t>mc  info			</a:t>
            </a:r>
            <a:r>
              <a:rPr lang="zh-CN" altLang="en-US" dirty="0" smtClean="0"/>
              <a:t>查看当前设备的信息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mmc  rescan			</a:t>
            </a:r>
            <a:r>
              <a:rPr lang="zh-CN" altLang="en-US" dirty="0" smtClean="0"/>
              <a:t>重新查找设备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mmc  </a:t>
            </a:r>
            <a:r>
              <a:rPr lang="en-US" altLang="zh-CN" dirty="0" err="1" smtClean="0"/>
              <a:t>dev</a:t>
            </a:r>
            <a:r>
              <a:rPr lang="en-US" altLang="zh-CN" dirty="0" smtClean="0"/>
              <a:t>  [</a:t>
            </a:r>
            <a:r>
              <a:rPr lang="en-US" altLang="zh-CN" dirty="0" err="1" smtClean="0"/>
              <a:t>dev</a:t>
            </a:r>
            <a:r>
              <a:rPr lang="en-US" altLang="zh-CN" dirty="0" smtClean="0"/>
              <a:t>]			</a:t>
            </a:r>
            <a:r>
              <a:rPr lang="zh-CN" altLang="en-US" dirty="0" smtClean="0"/>
              <a:t>选中设备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mmc  list 				</a:t>
            </a:r>
            <a:r>
              <a:rPr lang="zh-CN" altLang="en-US" dirty="0" smtClean="0"/>
              <a:t>列举所有设备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mmc  part			</a:t>
            </a:r>
            <a:r>
              <a:rPr lang="zh-CN" altLang="en-US" dirty="0" smtClean="0"/>
              <a:t>列举当前设备的分区情况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mmc  read  &lt;</a:t>
            </a:r>
            <a:r>
              <a:rPr lang="en-US" altLang="zh-CN" dirty="0" err="1" smtClean="0"/>
              <a:t>addr</a:t>
            </a:r>
            <a:r>
              <a:rPr lang="en-US" altLang="zh-CN" dirty="0" smtClean="0"/>
              <a:t>&gt;  &lt;</a:t>
            </a:r>
            <a:r>
              <a:rPr lang="en-US" altLang="zh-CN" dirty="0" err="1" smtClean="0"/>
              <a:t>blk</a:t>
            </a:r>
            <a:r>
              <a:rPr lang="en-US" altLang="zh-CN" dirty="0" smtClean="0"/>
              <a:t>#&gt;  &lt;</a:t>
            </a:r>
            <a:r>
              <a:rPr lang="en-US" altLang="zh-CN" dirty="0" err="1" smtClean="0"/>
              <a:t>cnt</a:t>
            </a:r>
            <a:r>
              <a:rPr lang="en-US" altLang="zh-CN" dirty="0" smtClean="0"/>
              <a:t>&gt;	</a:t>
            </a:r>
            <a:r>
              <a:rPr lang="zh-CN" altLang="en-US" dirty="0"/>
              <a:t>读取</a:t>
            </a:r>
            <a:r>
              <a:rPr lang="en-US" altLang="zh-CN" dirty="0"/>
              <a:t>mmc</a:t>
            </a:r>
            <a:r>
              <a:rPr lang="zh-CN" altLang="en-US" dirty="0"/>
              <a:t>内容到内存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mmc  </a:t>
            </a:r>
            <a:r>
              <a:rPr lang="en-US" altLang="zh-CN" dirty="0"/>
              <a:t>write &lt;</a:t>
            </a:r>
            <a:r>
              <a:rPr lang="en-US" altLang="zh-CN" dirty="0" err="1"/>
              <a:t>addr</a:t>
            </a:r>
            <a:r>
              <a:rPr lang="en-US" altLang="zh-CN" dirty="0"/>
              <a:t>&gt;  &lt;</a:t>
            </a:r>
            <a:r>
              <a:rPr lang="en-US" altLang="zh-CN" dirty="0" err="1"/>
              <a:t>blk</a:t>
            </a:r>
            <a:r>
              <a:rPr lang="en-US" altLang="zh-CN" dirty="0"/>
              <a:t>#&gt;  &lt;</a:t>
            </a:r>
            <a:r>
              <a:rPr lang="en-US" altLang="zh-CN" dirty="0" err="1"/>
              <a:t>cnt</a:t>
            </a:r>
            <a:r>
              <a:rPr lang="en-US" altLang="zh-CN" dirty="0" smtClean="0"/>
              <a:t>&gt;	</a:t>
            </a:r>
            <a:r>
              <a:rPr lang="zh-CN" altLang="en-US" dirty="0" smtClean="0"/>
              <a:t>将内存内容</a:t>
            </a:r>
            <a:r>
              <a:rPr lang="zh-CN" altLang="en-US" dirty="0"/>
              <a:t>写入</a:t>
            </a:r>
            <a:r>
              <a:rPr lang="zh-CN" altLang="en-US" dirty="0" smtClean="0"/>
              <a:t>到</a:t>
            </a:r>
            <a:r>
              <a:rPr lang="en-US" altLang="zh-CN" dirty="0"/>
              <a:t>mmc</a:t>
            </a:r>
            <a:r>
              <a:rPr lang="zh-CN" altLang="en-US" dirty="0"/>
              <a:t>中</a:t>
            </a:r>
            <a:endParaRPr lang="en-US" altLang="zh-CN" dirty="0" smtClean="0"/>
          </a:p>
        </p:txBody>
      </p:sp>
      <p:sp>
        <p:nvSpPr>
          <p:cNvPr id="4" name="矩形 3"/>
          <p:cNvSpPr/>
          <p:nvPr/>
        </p:nvSpPr>
        <p:spPr>
          <a:xfrm>
            <a:off x="2135188" y="5242700"/>
            <a:ext cx="97963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err="1"/>
              <a:t>addr</a:t>
            </a:r>
            <a:r>
              <a:rPr lang="zh-CN" altLang="en-US" dirty="0"/>
              <a:t>： 读取到内存的位置</a:t>
            </a:r>
          </a:p>
          <a:p>
            <a:r>
              <a:rPr lang="en-US" altLang="zh-CN" dirty="0" err="1" smtClean="0"/>
              <a:t>blk</a:t>
            </a:r>
            <a:r>
              <a:rPr lang="en-US" altLang="zh-CN" dirty="0" smtClean="0"/>
              <a:t>#</a:t>
            </a:r>
            <a:r>
              <a:rPr lang="zh-CN" altLang="en-US" dirty="0" smtClean="0"/>
              <a:t>：  是</a:t>
            </a:r>
            <a:r>
              <a:rPr lang="en-US" altLang="zh-CN" dirty="0"/>
              <a:t>mmc</a:t>
            </a:r>
            <a:r>
              <a:rPr lang="zh-CN" altLang="en-US" dirty="0"/>
              <a:t>内的块号</a:t>
            </a:r>
            <a:r>
              <a:rPr lang="zh-CN" altLang="en-US" dirty="0" smtClean="0"/>
              <a:t>，这个</a:t>
            </a:r>
            <a:r>
              <a:rPr lang="zh-CN" altLang="en-US" dirty="0"/>
              <a:t>位置是</a:t>
            </a:r>
            <a:r>
              <a:rPr lang="en-US" altLang="zh-CN" dirty="0"/>
              <a:t>mmc</a:t>
            </a:r>
            <a:r>
              <a:rPr lang="zh-CN" altLang="en-US" dirty="0"/>
              <a:t>的</a:t>
            </a:r>
            <a:r>
              <a:rPr lang="en-US" altLang="zh-CN" dirty="0"/>
              <a:t>0</a:t>
            </a:r>
            <a:r>
              <a:rPr lang="zh-CN" altLang="en-US" dirty="0"/>
              <a:t>地址的偏移量</a:t>
            </a:r>
            <a:r>
              <a:rPr lang="zh-CN" altLang="en-US" dirty="0" smtClean="0"/>
              <a:t>，</a:t>
            </a:r>
            <a:r>
              <a:rPr lang="en-US" altLang="zh-CN" dirty="0" smtClean="0"/>
              <a:t>16</a:t>
            </a:r>
            <a:r>
              <a:rPr lang="zh-CN" altLang="en-US" dirty="0"/>
              <a:t>进制，</a:t>
            </a:r>
            <a:r>
              <a:rPr lang="en-US" altLang="zh-CN" dirty="0"/>
              <a:t>block</a:t>
            </a:r>
            <a:r>
              <a:rPr lang="zh-CN" altLang="en-US" dirty="0"/>
              <a:t>单位是</a:t>
            </a:r>
            <a:r>
              <a:rPr lang="en-US" altLang="zh-CN" dirty="0"/>
              <a:t>512</a:t>
            </a:r>
            <a:r>
              <a:rPr lang="zh-CN" altLang="en-US" dirty="0"/>
              <a:t>字节</a:t>
            </a:r>
          </a:p>
          <a:p>
            <a:r>
              <a:rPr lang="en-US" altLang="zh-CN" dirty="0" err="1" smtClean="0"/>
              <a:t>cnt</a:t>
            </a:r>
            <a:r>
              <a:rPr lang="zh-CN" altLang="en-US" dirty="0" smtClean="0"/>
              <a:t>：    读取</a:t>
            </a:r>
            <a:r>
              <a:rPr lang="en-US" altLang="zh-CN" dirty="0"/>
              <a:t>block</a:t>
            </a:r>
            <a:r>
              <a:rPr lang="zh-CN" altLang="en-US" dirty="0" smtClean="0"/>
              <a:t>个数，</a:t>
            </a:r>
            <a:r>
              <a:rPr lang="en-US" altLang="zh-CN" dirty="0" smtClean="0"/>
              <a:t>16</a:t>
            </a:r>
            <a:r>
              <a:rPr lang="zh-CN" altLang="en-US" dirty="0"/>
              <a:t>进</a:t>
            </a:r>
            <a:r>
              <a:rPr lang="zh-CN" altLang="en-US" dirty="0" smtClean="0"/>
              <a:t>制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9810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常用命令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0" name="矩形 9"/>
          <p:cNvSpPr/>
          <p:nvPr/>
        </p:nvSpPr>
        <p:spPr>
          <a:xfrm>
            <a:off x="1507517" y="1280453"/>
            <a:ext cx="24817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6</a:t>
            </a:r>
            <a:r>
              <a:rPr lang="en-US" altLang="zh-CN" sz="2400" dirty="0" smtClean="0"/>
              <a:t>. </a:t>
            </a:r>
            <a:r>
              <a:rPr lang="en-US" altLang="zh-CN" sz="2400" dirty="0" err="1" smtClean="0"/>
              <a:t>Nand</a:t>
            </a:r>
            <a:r>
              <a:rPr lang="en-US" altLang="zh-CN" sz="2400" dirty="0" smtClean="0"/>
              <a:t> Flash</a:t>
            </a:r>
            <a:r>
              <a:rPr lang="zh-CN" altLang="en-US" sz="2400" dirty="0" smtClean="0"/>
              <a:t>命令</a:t>
            </a:r>
            <a:endParaRPr lang="zh-CN" altLang="en-US" sz="2400" dirty="0"/>
          </a:p>
        </p:txBody>
      </p:sp>
      <p:sp>
        <p:nvSpPr>
          <p:cNvPr id="14" name="矩形 13"/>
          <p:cNvSpPr/>
          <p:nvPr/>
        </p:nvSpPr>
        <p:spPr>
          <a:xfrm>
            <a:off x="2135188" y="1888046"/>
            <a:ext cx="8804590" cy="38318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err="1" smtClean="0"/>
              <a:t>nand</a:t>
            </a:r>
            <a:r>
              <a:rPr lang="en-US" altLang="zh-CN" dirty="0" smtClean="0"/>
              <a:t>  info			</a:t>
            </a:r>
            <a:r>
              <a:rPr lang="zh-CN" altLang="en-US" dirty="0" smtClean="0"/>
              <a:t>查看</a:t>
            </a:r>
            <a:r>
              <a:rPr lang="zh-CN" altLang="en-US" dirty="0"/>
              <a:t>可以</a:t>
            </a:r>
            <a:r>
              <a:rPr lang="zh-CN" altLang="en-US" dirty="0" smtClean="0"/>
              <a:t>使用</a:t>
            </a:r>
            <a:r>
              <a:rPr lang="zh-CN" altLang="en-US" dirty="0"/>
              <a:t>的</a:t>
            </a:r>
            <a:r>
              <a:rPr lang="en-US" altLang="zh-CN" dirty="0" err="1"/>
              <a:t>Nand</a:t>
            </a:r>
            <a:r>
              <a:rPr lang="en-US" altLang="zh-CN" dirty="0"/>
              <a:t> </a:t>
            </a:r>
            <a:r>
              <a:rPr lang="en-US" altLang="zh-CN" dirty="0" smtClean="0"/>
              <a:t>Flash</a:t>
            </a:r>
          </a:p>
          <a:p>
            <a:pPr>
              <a:lnSpc>
                <a:spcPct val="150000"/>
              </a:lnSpc>
            </a:pPr>
            <a:r>
              <a:rPr lang="en-US" altLang="zh-CN" dirty="0" err="1" smtClean="0"/>
              <a:t>nand</a:t>
            </a:r>
            <a:r>
              <a:rPr lang="en-US" altLang="zh-CN" dirty="0" smtClean="0"/>
              <a:t>  device  [</a:t>
            </a:r>
            <a:r>
              <a:rPr lang="en-US" altLang="zh-CN" dirty="0" err="1" smtClean="0"/>
              <a:t>dev</a:t>
            </a:r>
            <a:r>
              <a:rPr lang="en-US" altLang="zh-CN" dirty="0" smtClean="0"/>
              <a:t>]			</a:t>
            </a:r>
            <a:r>
              <a:rPr lang="zh-CN" altLang="en-US" dirty="0" smtClean="0"/>
              <a:t>显示或设定当前</a:t>
            </a:r>
            <a:r>
              <a:rPr lang="zh-CN" altLang="en-US" dirty="0"/>
              <a:t>使用的</a:t>
            </a:r>
            <a:r>
              <a:rPr lang="en-US" altLang="zh-CN" dirty="0" err="1"/>
              <a:t>Nand</a:t>
            </a:r>
            <a:r>
              <a:rPr lang="en-US" altLang="zh-CN" dirty="0"/>
              <a:t> </a:t>
            </a:r>
            <a:r>
              <a:rPr lang="en-US" altLang="zh-CN" dirty="0" smtClean="0"/>
              <a:t>Flash</a:t>
            </a:r>
          </a:p>
          <a:p>
            <a:pPr>
              <a:lnSpc>
                <a:spcPct val="150000"/>
              </a:lnSpc>
            </a:pPr>
            <a:r>
              <a:rPr lang="en-US" altLang="zh-CN" dirty="0" err="1"/>
              <a:t>nand</a:t>
            </a:r>
            <a:r>
              <a:rPr lang="en-US" altLang="zh-CN" dirty="0"/>
              <a:t>  read  &lt;</a:t>
            </a:r>
            <a:r>
              <a:rPr lang="en-US" altLang="zh-CN" dirty="0" err="1"/>
              <a:t>addr</a:t>
            </a:r>
            <a:r>
              <a:rPr lang="en-US" altLang="zh-CN" dirty="0"/>
              <a:t>&gt;  &lt;offset&gt;  &lt;size&gt;	</a:t>
            </a:r>
            <a:r>
              <a:rPr lang="zh-CN" altLang="en-US" dirty="0" smtClean="0"/>
              <a:t>从</a:t>
            </a:r>
            <a:r>
              <a:rPr lang="en-US" altLang="zh-CN" dirty="0" err="1" smtClean="0"/>
              <a:t>Nand</a:t>
            </a:r>
            <a:r>
              <a:rPr lang="en-US" altLang="zh-CN" dirty="0" smtClean="0"/>
              <a:t> </a:t>
            </a:r>
            <a:r>
              <a:rPr lang="zh-CN" altLang="en-US" dirty="0"/>
              <a:t>的 </a:t>
            </a:r>
            <a:r>
              <a:rPr lang="en-US" altLang="zh-CN" dirty="0"/>
              <a:t>off </a:t>
            </a:r>
            <a:r>
              <a:rPr lang="zh-CN" altLang="en-US" dirty="0"/>
              <a:t>偏移地址处</a:t>
            </a:r>
            <a:r>
              <a:rPr lang="zh-CN" altLang="en-US" dirty="0" smtClean="0"/>
              <a:t>读取</a:t>
            </a:r>
            <a:r>
              <a:rPr lang="en-US" altLang="zh-CN" dirty="0" smtClean="0"/>
              <a:t>size</a:t>
            </a:r>
            <a:r>
              <a:rPr lang="zh-CN" altLang="en-US" dirty="0" smtClean="0"/>
              <a:t>字节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					</a:t>
            </a:r>
            <a:r>
              <a:rPr lang="zh-CN" altLang="en-US" dirty="0"/>
              <a:t>的数据</a:t>
            </a:r>
            <a:r>
              <a:rPr lang="zh-CN" altLang="en-US" dirty="0" smtClean="0"/>
              <a:t>到</a:t>
            </a:r>
            <a:r>
              <a:rPr lang="en-US" altLang="zh-CN" dirty="0" smtClean="0"/>
              <a:t>RAM</a:t>
            </a:r>
            <a:r>
              <a:rPr lang="zh-CN" altLang="en-US" dirty="0" smtClean="0"/>
              <a:t>的</a:t>
            </a:r>
            <a:r>
              <a:rPr lang="en-US" altLang="zh-CN" dirty="0" err="1" smtClean="0"/>
              <a:t>addr</a:t>
            </a:r>
            <a:r>
              <a:rPr lang="zh-CN" altLang="en-US" dirty="0"/>
              <a:t>地址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altLang="zh-CN" dirty="0" err="1"/>
              <a:t>nand</a:t>
            </a:r>
            <a:r>
              <a:rPr lang="en-US" altLang="zh-CN" dirty="0"/>
              <a:t>  write   &lt;</a:t>
            </a:r>
            <a:r>
              <a:rPr lang="en-US" altLang="zh-CN" dirty="0" err="1"/>
              <a:t>addr</a:t>
            </a:r>
            <a:r>
              <a:rPr lang="en-US" altLang="zh-CN" dirty="0"/>
              <a:t>&gt;  &lt;offset&gt;  &lt;size&gt;	</a:t>
            </a:r>
            <a:r>
              <a:rPr lang="zh-CN" altLang="en-US" dirty="0" smtClean="0"/>
              <a:t>将</a:t>
            </a:r>
            <a:r>
              <a:rPr lang="en-US" altLang="zh-CN" dirty="0" smtClean="0"/>
              <a:t>RAM</a:t>
            </a:r>
            <a:r>
              <a:rPr lang="zh-CN" altLang="en-US" dirty="0" smtClean="0"/>
              <a:t>的 </a:t>
            </a:r>
            <a:r>
              <a:rPr lang="en-US" altLang="zh-CN" dirty="0" err="1"/>
              <a:t>addr</a:t>
            </a:r>
            <a:r>
              <a:rPr lang="en-US" altLang="zh-CN" dirty="0"/>
              <a:t> </a:t>
            </a:r>
            <a:r>
              <a:rPr lang="zh-CN" altLang="en-US" dirty="0"/>
              <a:t>地址处</a:t>
            </a:r>
            <a:r>
              <a:rPr lang="zh-CN" altLang="en-US" dirty="0" smtClean="0"/>
              <a:t>的</a:t>
            </a:r>
            <a:r>
              <a:rPr lang="en-US" altLang="zh-CN" dirty="0" smtClean="0"/>
              <a:t>size</a:t>
            </a:r>
            <a:r>
              <a:rPr lang="zh-CN" altLang="en-US" dirty="0" smtClean="0"/>
              <a:t>字节</a:t>
            </a:r>
            <a:r>
              <a:rPr lang="zh-CN" altLang="en-US" dirty="0"/>
              <a:t>的数据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					</a:t>
            </a:r>
            <a:r>
              <a:rPr lang="zh-CN" altLang="en-US" dirty="0"/>
              <a:t>烧写</a:t>
            </a:r>
            <a:r>
              <a:rPr lang="zh-CN" altLang="en-US" dirty="0" smtClean="0"/>
              <a:t>到</a:t>
            </a:r>
            <a:r>
              <a:rPr lang="en-US" altLang="zh-CN" dirty="0" err="1" smtClean="0"/>
              <a:t>Nand</a:t>
            </a:r>
            <a:r>
              <a:rPr lang="zh-CN" altLang="en-US" dirty="0" smtClean="0"/>
              <a:t>的</a:t>
            </a:r>
            <a:r>
              <a:rPr lang="en-US" altLang="zh-CN" dirty="0" smtClean="0"/>
              <a:t>off</a:t>
            </a:r>
            <a:r>
              <a:rPr lang="zh-CN" altLang="en-US" dirty="0" smtClean="0"/>
              <a:t>偏移</a:t>
            </a:r>
            <a:r>
              <a:rPr lang="zh-CN" altLang="en-US" dirty="0"/>
              <a:t>地址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altLang="zh-CN" dirty="0" err="1"/>
              <a:t>nand</a:t>
            </a:r>
            <a:r>
              <a:rPr lang="en-US" altLang="zh-CN" dirty="0"/>
              <a:t>  erase  &lt;offset&gt;  &lt;size&gt;		</a:t>
            </a:r>
            <a:r>
              <a:rPr lang="zh-CN" altLang="en-US" dirty="0" smtClean="0"/>
              <a:t>擦除</a:t>
            </a:r>
            <a:r>
              <a:rPr lang="en-US" altLang="zh-CN" dirty="0" err="1" smtClean="0"/>
              <a:t>Nand</a:t>
            </a:r>
            <a:r>
              <a:rPr lang="en-US" altLang="zh-CN" dirty="0" smtClean="0"/>
              <a:t> </a:t>
            </a:r>
            <a:r>
              <a:rPr lang="en-US" altLang="zh-CN" dirty="0"/>
              <a:t>Flash</a:t>
            </a:r>
            <a:r>
              <a:rPr lang="zh-CN" altLang="en-US" dirty="0"/>
              <a:t>的</a:t>
            </a:r>
            <a:r>
              <a:rPr lang="en-US" altLang="zh-CN" dirty="0"/>
              <a:t>off</a:t>
            </a:r>
            <a:r>
              <a:rPr lang="zh-CN" altLang="en-US" dirty="0"/>
              <a:t>偏移地址处的</a:t>
            </a:r>
            <a:r>
              <a:rPr lang="en-US" altLang="zh-CN" dirty="0"/>
              <a:t>size</a:t>
            </a:r>
            <a:r>
              <a:rPr lang="zh-CN" altLang="en-US" dirty="0"/>
              <a:t>字节的</a:t>
            </a:r>
            <a:r>
              <a:rPr lang="zh-CN" altLang="en-US" dirty="0" smtClean="0"/>
              <a:t>数据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err="1" smtClean="0"/>
              <a:t>nand</a:t>
            </a:r>
            <a:r>
              <a:rPr lang="en-US" altLang="zh-CN" dirty="0" smtClean="0"/>
              <a:t>  bad			</a:t>
            </a:r>
            <a:r>
              <a:rPr lang="zh-CN" altLang="en-US" dirty="0" smtClean="0"/>
              <a:t>显示</a:t>
            </a:r>
            <a:r>
              <a:rPr lang="en-US" altLang="zh-CN" dirty="0" err="1" smtClean="0"/>
              <a:t>Nand</a:t>
            </a:r>
            <a:r>
              <a:rPr lang="en-US" altLang="zh-CN" dirty="0" smtClean="0"/>
              <a:t> Flash</a:t>
            </a:r>
            <a:r>
              <a:rPr lang="zh-CN" altLang="en-US" dirty="0" smtClean="0"/>
              <a:t>的</a:t>
            </a:r>
            <a:r>
              <a:rPr lang="zh-CN" altLang="en-US" dirty="0"/>
              <a:t>坏</a:t>
            </a:r>
            <a:r>
              <a:rPr lang="zh-CN" altLang="en-US" dirty="0" smtClean="0"/>
              <a:t>块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err="1"/>
              <a:t>nand</a:t>
            </a:r>
            <a:r>
              <a:rPr lang="en-US" altLang="zh-CN" dirty="0"/>
              <a:t> </a:t>
            </a:r>
            <a:r>
              <a:rPr lang="en-US" altLang="zh-CN" dirty="0" err="1" smtClean="0"/>
              <a:t>erase.chip</a:t>
            </a:r>
            <a:r>
              <a:rPr lang="en-US" altLang="zh-CN" dirty="0" smtClean="0"/>
              <a:t>			</a:t>
            </a:r>
            <a:r>
              <a:rPr lang="zh-CN" altLang="en-US" dirty="0" smtClean="0"/>
              <a:t>擦除整块</a:t>
            </a:r>
            <a:r>
              <a:rPr lang="en-US" altLang="zh-CN" dirty="0" err="1" smtClean="0"/>
              <a:t>Nand</a:t>
            </a:r>
            <a:r>
              <a:rPr lang="en-US" altLang="zh-CN" dirty="0" smtClean="0"/>
              <a:t> Flash</a:t>
            </a:r>
            <a:r>
              <a:rPr lang="zh-CN" altLang="en-US" dirty="0" smtClean="0"/>
              <a:t>中</a:t>
            </a:r>
            <a:r>
              <a:rPr lang="zh-CN" altLang="en-US" dirty="0"/>
              <a:t>的数据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48604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常用命令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0" name="矩形 9"/>
          <p:cNvSpPr/>
          <p:nvPr/>
        </p:nvSpPr>
        <p:spPr>
          <a:xfrm>
            <a:off x="1507517" y="1280453"/>
            <a:ext cx="22573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7</a:t>
            </a:r>
            <a:r>
              <a:rPr lang="en-US" altLang="zh-CN" sz="2400" dirty="0" smtClean="0"/>
              <a:t>.  </a:t>
            </a:r>
            <a:r>
              <a:rPr lang="en-US" altLang="zh-CN" sz="2400" dirty="0" smtClean="0"/>
              <a:t>SPI Flash</a:t>
            </a:r>
            <a:r>
              <a:rPr lang="zh-CN" altLang="en-US" sz="2400" dirty="0" smtClean="0"/>
              <a:t>命令</a:t>
            </a:r>
            <a:endParaRPr lang="zh-CN" altLang="en-US" sz="2400" dirty="0"/>
          </a:p>
        </p:txBody>
      </p:sp>
      <p:sp>
        <p:nvSpPr>
          <p:cNvPr id="14" name="矩形 13"/>
          <p:cNvSpPr/>
          <p:nvPr/>
        </p:nvSpPr>
        <p:spPr>
          <a:xfrm>
            <a:off x="2135188" y="1888046"/>
            <a:ext cx="10011139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sf  probe 			        </a:t>
            </a:r>
            <a:r>
              <a:rPr lang="zh-CN" altLang="en-US" dirty="0" smtClean="0"/>
              <a:t>选择</a:t>
            </a:r>
            <a:r>
              <a:rPr lang="en-US" altLang="zh-CN" dirty="0" err="1"/>
              <a:t>spi</a:t>
            </a:r>
            <a:r>
              <a:rPr lang="en-US" altLang="zh-CN" dirty="0"/>
              <a:t> </a:t>
            </a:r>
            <a:r>
              <a:rPr lang="en-US" altLang="zh-CN" dirty="0" smtClean="0"/>
              <a:t>flash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/>
              <a:t>sf  </a:t>
            </a:r>
            <a:r>
              <a:rPr lang="en-US" altLang="zh-CN" dirty="0" smtClean="0"/>
              <a:t>read  &lt;</a:t>
            </a:r>
            <a:r>
              <a:rPr lang="en-US" altLang="zh-CN" dirty="0" err="1" smtClean="0"/>
              <a:t>addr</a:t>
            </a:r>
            <a:r>
              <a:rPr lang="en-US" altLang="zh-CN" dirty="0" smtClean="0"/>
              <a:t>&gt;  &lt;offset&gt;  &lt;</a:t>
            </a:r>
            <a:r>
              <a:rPr lang="en-US" altLang="zh-CN" dirty="0" err="1" smtClean="0"/>
              <a:t>len</a:t>
            </a:r>
            <a:r>
              <a:rPr lang="en-US" altLang="zh-CN" dirty="0" smtClean="0"/>
              <a:t>&gt;    </a:t>
            </a:r>
            <a:r>
              <a:rPr lang="zh-CN" altLang="en-US" dirty="0" smtClean="0"/>
              <a:t>从</a:t>
            </a:r>
            <a:r>
              <a:rPr lang="en-US" altLang="zh-CN" dirty="0" err="1" smtClean="0"/>
              <a:t>spi</a:t>
            </a:r>
            <a:r>
              <a:rPr lang="en-US" altLang="zh-CN" dirty="0" smtClean="0"/>
              <a:t> flash</a:t>
            </a:r>
            <a:r>
              <a:rPr lang="zh-CN" altLang="en-US" dirty="0"/>
              <a:t>的</a:t>
            </a:r>
            <a:r>
              <a:rPr lang="zh-CN" altLang="en-US" dirty="0" smtClean="0"/>
              <a:t>偏移地址</a:t>
            </a:r>
            <a:r>
              <a:rPr lang="en-US" altLang="zh-CN" dirty="0" smtClean="0"/>
              <a:t>offset</a:t>
            </a:r>
            <a:r>
              <a:rPr lang="zh-CN" altLang="en-US" dirty="0" smtClean="0"/>
              <a:t>开始读取</a:t>
            </a:r>
            <a:r>
              <a:rPr lang="en-US" altLang="zh-CN" dirty="0" err="1" smtClean="0"/>
              <a:t>len</a:t>
            </a:r>
            <a:r>
              <a:rPr lang="zh-CN" altLang="en-US" dirty="0"/>
              <a:t>个</a:t>
            </a:r>
            <a:r>
              <a:rPr lang="zh-CN" altLang="en-US" dirty="0" smtClean="0"/>
              <a:t>字节的内容到内存</a:t>
            </a:r>
            <a:r>
              <a:rPr lang="en-US" altLang="zh-CN" dirty="0" err="1" smtClean="0"/>
              <a:t>addr</a:t>
            </a:r>
            <a:r>
              <a:rPr lang="zh-CN" altLang="en-US" dirty="0" smtClean="0"/>
              <a:t>处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/>
              <a:t>sf  </a:t>
            </a:r>
            <a:r>
              <a:rPr lang="en-US" altLang="zh-CN" dirty="0" smtClean="0"/>
              <a:t>write  &lt;</a:t>
            </a:r>
            <a:r>
              <a:rPr lang="en-US" altLang="zh-CN" dirty="0" err="1" smtClean="0"/>
              <a:t>addr</a:t>
            </a:r>
            <a:r>
              <a:rPr lang="en-US" altLang="zh-CN" dirty="0"/>
              <a:t>&gt;  &lt;offset&gt;  &lt;</a:t>
            </a:r>
            <a:r>
              <a:rPr lang="en-US" altLang="zh-CN" dirty="0" err="1" smtClean="0"/>
              <a:t>len</a:t>
            </a:r>
            <a:r>
              <a:rPr lang="en-US" altLang="zh-CN" dirty="0" smtClean="0"/>
              <a:t>&gt;   </a:t>
            </a:r>
            <a:r>
              <a:rPr lang="zh-CN" altLang="en-US" dirty="0" smtClean="0"/>
              <a:t>将内存</a:t>
            </a:r>
            <a:r>
              <a:rPr lang="en-US" altLang="zh-CN" dirty="0" err="1" smtClean="0"/>
              <a:t>addr</a:t>
            </a:r>
            <a:r>
              <a:rPr lang="zh-CN" altLang="en-US" dirty="0" smtClean="0"/>
              <a:t>开始的</a:t>
            </a:r>
            <a:r>
              <a:rPr lang="en-US" altLang="zh-CN" dirty="0" err="1" smtClean="0"/>
              <a:t>len</a:t>
            </a:r>
            <a:r>
              <a:rPr lang="zh-CN" altLang="en-US" dirty="0" smtClean="0"/>
              <a:t>个字节</a:t>
            </a:r>
            <a:r>
              <a:rPr lang="zh-CN" altLang="en-US" dirty="0"/>
              <a:t>的</a:t>
            </a:r>
            <a:r>
              <a:rPr lang="zh-CN" altLang="en-US" dirty="0" smtClean="0"/>
              <a:t>内容写到</a:t>
            </a:r>
            <a:r>
              <a:rPr lang="en-US" altLang="zh-CN" dirty="0" err="1" smtClean="0"/>
              <a:t>spi</a:t>
            </a:r>
            <a:r>
              <a:rPr lang="en-US" altLang="zh-CN" dirty="0" smtClean="0"/>
              <a:t> </a:t>
            </a:r>
            <a:r>
              <a:rPr lang="en-US" altLang="zh-CN" dirty="0"/>
              <a:t>flash</a:t>
            </a:r>
            <a:r>
              <a:rPr lang="zh-CN" altLang="en-US" dirty="0"/>
              <a:t>的偏移地址</a:t>
            </a:r>
            <a:r>
              <a:rPr lang="en-US" altLang="zh-CN" dirty="0"/>
              <a:t>offset</a:t>
            </a:r>
            <a:r>
              <a:rPr lang="zh-CN" altLang="en-US" dirty="0" smtClean="0"/>
              <a:t>处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sf </a:t>
            </a:r>
            <a:r>
              <a:rPr lang="en-US" altLang="zh-CN" dirty="0" smtClean="0"/>
              <a:t> erase  &lt;offset&gt;  &lt;</a:t>
            </a:r>
            <a:r>
              <a:rPr lang="en-US" altLang="zh-CN" dirty="0" err="1" smtClean="0"/>
              <a:t>len</a:t>
            </a:r>
            <a:r>
              <a:rPr lang="en-US" altLang="zh-CN" dirty="0" smtClean="0"/>
              <a:t>&gt;	        </a:t>
            </a:r>
            <a:r>
              <a:rPr lang="zh-CN" altLang="en-US" dirty="0" smtClean="0"/>
              <a:t>擦除</a:t>
            </a:r>
            <a:r>
              <a:rPr lang="en-US" altLang="zh-CN" dirty="0" err="1" smtClean="0"/>
              <a:t>spi</a:t>
            </a:r>
            <a:r>
              <a:rPr lang="en-US" altLang="zh-CN" dirty="0" smtClean="0"/>
              <a:t> flash</a:t>
            </a:r>
            <a:r>
              <a:rPr lang="zh-CN" altLang="en-US" dirty="0" smtClean="0"/>
              <a:t>的偏移地址</a:t>
            </a:r>
            <a:r>
              <a:rPr lang="en-US" altLang="zh-CN" dirty="0" smtClean="0"/>
              <a:t>offset</a:t>
            </a:r>
            <a:r>
              <a:rPr lang="zh-CN" altLang="en-US" dirty="0" smtClean="0"/>
              <a:t>处开始的</a:t>
            </a:r>
            <a:r>
              <a:rPr lang="en-US" altLang="zh-CN" dirty="0" err="1" smtClean="0"/>
              <a:t>len</a:t>
            </a:r>
            <a:r>
              <a:rPr lang="zh-CN" altLang="en-US" dirty="0" smtClean="0"/>
              <a:t>个字节的数据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701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常用命令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13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0" name="矩形 9"/>
          <p:cNvSpPr/>
          <p:nvPr/>
        </p:nvSpPr>
        <p:spPr>
          <a:xfrm>
            <a:off x="1507517" y="1280453"/>
            <a:ext cx="16754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8</a:t>
            </a:r>
            <a:r>
              <a:rPr lang="en-US" altLang="zh-CN" sz="2400" dirty="0" smtClean="0"/>
              <a:t>.  </a:t>
            </a:r>
            <a:r>
              <a:rPr lang="en-US" altLang="zh-CN" sz="2400" dirty="0" smtClean="0"/>
              <a:t>USB</a:t>
            </a:r>
            <a:r>
              <a:rPr lang="zh-CN" altLang="en-US" sz="2400" dirty="0" smtClean="0"/>
              <a:t>命令</a:t>
            </a:r>
            <a:endParaRPr lang="zh-CN" altLang="en-US" sz="2400" dirty="0"/>
          </a:p>
        </p:txBody>
      </p:sp>
      <p:sp>
        <p:nvSpPr>
          <p:cNvPr id="14" name="矩形 13"/>
          <p:cNvSpPr/>
          <p:nvPr/>
        </p:nvSpPr>
        <p:spPr>
          <a:xfrm>
            <a:off x="2135188" y="1888046"/>
            <a:ext cx="73213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err="1" smtClean="0"/>
              <a:t>usb</a:t>
            </a:r>
            <a:r>
              <a:rPr lang="en-US" altLang="zh-CN" dirty="0" smtClean="0"/>
              <a:t>  start				</a:t>
            </a:r>
            <a:r>
              <a:rPr lang="zh-CN" altLang="en-US" dirty="0" smtClean="0"/>
              <a:t>启动并扫描</a:t>
            </a:r>
            <a:r>
              <a:rPr lang="en-US" altLang="zh-CN" dirty="0" err="1" smtClean="0"/>
              <a:t>usb</a:t>
            </a:r>
            <a:r>
              <a:rPr lang="zh-CN" altLang="en-US" dirty="0"/>
              <a:t>控制器</a:t>
            </a:r>
          </a:p>
          <a:p>
            <a:pPr>
              <a:lnSpc>
                <a:spcPct val="150000"/>
              </a:lnSpc>
            </a:pPr>
            <a:r>
              <a:rPr lang="en-US" altLang="zh-CN" dirty="0" err="1" smtClean="0"/>
              <a:t>usb</a:t>
            </a:r>
            <a:r>
              <a:rPr lang="en-US" altLang="zh-CN" dirty="0" smtClean="0"/>
              <a:t>  reset				</a:t>
            </a:r>
            <a:r>
              <a:rPr lang="zh-CN" altLang="en-US" dirty="0" smtClean="0"/>
              <a:t>重启</a:t>
            </a:r>
            <a:r>
              <a:rPr lang="en-US" altLang="zh-CN" dirty="0" err="1" smtClean="0"/>
              <a:t>usb</a:t>
            </a:r>
            <a:r>
              <a:rPr lang="zh-CN" altLang="en-US" dirty="0" smtClean="0"/>
              <a:t>控制器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err="1" smtClean="0"/>
              <a:t>usb</a:t>
            </a:r>
            <a:r>
              <a:rPr lang="en-US" altLang="zh-CN" dirty="0" smtClean="0"/>
              <a:t>  stop				</a:t>
            </a:r>
            <a:r>
              <a:rPr lang="zh-CN" altLang="en-US" dirty="0" smtClean="0"/>
              <a:t>关闭</a:t>
            </a:r>
            <a:r>
              <a:rPr lang="en-US" altLang="zh-CN" dirty="0" err="1"/>
              <a:t>usb</a:t>
            </a:r>
            <a:r>
              <a:rPr lang="zh-CN" altLang="en-US" dirty="0" smtClean="0"/>
              <a:t>控制器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err="1" smtClean="0"/>
              <a:t>usb</a:t>
            </a:r>
            <a:r>
              <a:rPr lang="en-US" altLang="zh-CN" dirty="0" smtClean="0"/>
              <a:t>  tree				</a:t>
            </a:r>
            <a:r>
              <a:rPr lang="zh-CN" altLang="en-US" dirty="0" smtClean="0"/>
              <a:t>已</a:t>
            </a:r>
            <a:r>
              <a:rPr lang="zh-CN" altLang="en-US" dirty="0"/>
              <a:t>连接</a:t>
            </a:r>
            <a:r>
              <a:rPr lang="zh-CN" altLang="en-US" dirty="0" smtClean="0"/>
              <a:t>的</a:t>
            </a:r>
            <a:r>
              <a:rPr lang="en-US" altLang="zh-CN" dirty="0" err="1"/>
              <a:t>usb</a:t>
            </a:r>
            <a:r>
              <a:rPr lang="zh-CN" altLang="en-US" dirty="0" smtClean="0"/>
              <a:t>设备树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err="1" smtClean="0"/>
              <a:t>usb</a:t>
            </a:r>
            <a:r>
              <a:rPr lang="en-US" altLang="zh-CN" dirty="0" smtClean="0"/>
              <a:t>  info  [</a:t>
            </a:r>
            <a:r>
              <a:rPr lang="en-US" altLang="zh-CN" dirty="0" err="1" smtClean="0"/>
              <a:t>dev</a:t>
            </a:r>
            <a:r>
              <a:rPr lang="en-US" altLang="zh-CN" dirty="0" smtClean="0"/>
              <a:t>]			</a:t>
            </a:r>
            <a:r>
              <a:rPr lang="zh-CN" altLang="en-US" dirty="0" smtClean="0"/>
              <a:t>显示</a:t>
            </a:r>
            <a:r>
              <a:rPr lang="en-US" altLang="zh-CN" dirty="0" err="1"/>
              <a:t>usb</a:t>
            </a:r>
            <a:r>
              <a:rPr lang="zh-CN" altLang="en-US" dirty="0" smtClean="0"/>
              <a:t>设备</a:t>
            </a:r>
            <a:r>
              <a:rPr lang="en-US" altLang="zh-CN" dirty="0"/>
              <a:t>[</a:t>
            </a:r>
            <a:r>
              <a:rPr lang="en-US" altLang="zh-CN" dirty="0" err="1"/>
              <a:t>dev</a:t>
            </a:r>
            <a:r>
              <a:rPr lang="en-US" altLang="zh-CN" dirty="0"/>
              <a:t>]</a:t>
            </a:r>
            <a:r>
              <a:rPr lang="zh-CN" altLang="en-US" dirty="0"/>
              <a:t>的</a:t>
            </a:r>
            <a:r>
              <a:rPr lang="zh-CN" altLang="en-US" dirty="0" smtClean="0"/>
              <a:t>信息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err="1" smtClean="0"/>
              <a:t>usb</a:t>
            </a:r>
            <a:r>
              <a:rPr lang="en-US" altLang="zh-CN" dirty="0" smtClean="0"/>
              <a:t>  storage</a:t>
            </a:r>
            <a:r>
              <a:rPr lang="en-US" altLang="zh-CN" dirty="0" smtClean="0"/>
              <a:t>			</a:t>
            </a:r>
            <a:r>
              <a:rPr lang="zh-CN" altLang="en-US" dirty="0" smtClean="0"/>
              <a:t>显示</a:t>
            </a:r>
            <a:r>
              <a:rPr lang="zh-CN" altLang="en-US" dirty="0"/>
              <a:t>已连接</a:t>
            </a:r>
            <a:r>
              <a:rPr lang="zh-CN" altLang="en-US" dirty="0" smtClean="0"/>
              <a:t>的</a:t>
            </a:r>
            <a:r>
              <a:rPr lang="en-US" altLang="zh-CN" dirty="0" err="1"/>
              <a:t>usb</a:t>
            </a:r>
            <a:r>
              <a:rPr lang="zh-CN" altLang="en-US" dirty="0" smtClean="0"/>
              <a:t>存储设备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err="1"/>
              <a:t>usb</a:t>
            </a:r>
            <a:r>
              <a:rPr lang="en-US" altLang="zh-CN" dirty="0"/>
              <a:t> 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dev</a:t>
            </a:r>
            <a:r>
              <a:rPr lang="en-US" altLang="zh-CN" dirty="0" smtClean="0"/>
              <a:t> </a:t>
            </a:r>
            <a:r>
              <a:rPr lang="en-US" altLang="zh-CN" dirty="0"/>
              <a:t>[</a:t>
            </a:r>
            <a:r>
              <a:rPr lang="en-US" altLang="zh-CN" dirty="0" err="1"/>
              <a:t>dev</a:t>
            </a:r>
            <a:r>
              <a:rPr lang="en-US" altLang="zh-CN" dirty="0" smtClean="0"/>
              <a:t>]</a:t>
            </a:r>
            <a:r>
              <a:rPr lang="en-US" altLang="zh-CN" dirty="0"/>
              <a:t>	</a:t>
            </a:r>
            <a:r>
              <a:rPr lang="en-US" altLang="zh-CN" dirty="0" smtClean="0"/>
              <a:t>		</a:t>
            </a:r>
            <a:r>
              <a:rPr lang="zh-CN" altLang="en-US" dirty="0" smtClean="0"/>
              <a:t>显示</a:t>
            </a:r>
            <a:r>
              <a:rPr lang="zh-CN" altLang="en-US" dirty="0"/>
              <a:t>和设置</a:t>
            </a:r>
            <a:r>
              <a:rPr lang="zh-CN" altLang="en-US" dirty="0" smtClean="0"/>
              <a:t>当前</a:t>
            </a:r>
            <a:r>
              <a:rPr lang="en-US" altLang="zh-CN" dirty="0" err="1"/>
              <a:t>usb</a:t>
            </a:r>
            <a:r>
              <a:rPr lang="zh-CN" altLang="en-US" dirty="0" smtClean="0"/>
              <a:t>存储设备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err="1"/>
              <a:t>usb</a:t>
            </a:r>
            <a:r>
              <a:rPr lang="en-US" altLang="zh-CN" dirty="0"/>
              <a:t> </a:t>
            </a:r>
            <a:r>
              <a:rPr lang="en-US" altLang="zh-CN" dirty="0" smtClean="0"/>
              <a:t> part  </a:t>
            </a:r>
            <a:r>
              <a:rPr lang="en-US" altLang="zh-CN" dirty="0"/>
              <a:t>[</a:t>
            </a:r>
            <a:r>
              <a:rPr lang="en-US" altLang="zh-CN" dirty="0" err="1"/>
              <a:t>dev</a:t>
            </a:r>
            <a:r>
              <a:rPr lang="en-US" altLang="zh-CN" dirty="0"/>
              <a:t>]	</a:t>
            </a:r>
            <a:r>
              <a:rPr lang="en-US" altLang="zh-CN" dirty="0" smtClean="0"/>
              <a:t>		</a:t>
            </a:r>
            <a:r>
              <a:rPr lang="zh-CN" altLang="en-US" dirty="0" smtClean="0"/>
              <a:t>显示</a:t>
            </a:r>
            <a:r>
              <a:rPr lang="en-US" altLang="zh-CN" dirty="0" err="1"/>
              <a:t>usb</a:t>
            </a:r>
            <a:r>
              <a:rPr lang="zh-CN" altLang="en-US" dirty="0" smtClean="0"/>
              <a:t>存储设备</a:t>
            </a:r>
            <a:r>
              <a:rPr lang="en-US" altLang="zh-CN" dirty="0"/>
              <a:t>[</a:t>
            </a:r>
            <a:r>
              <a:rPr lang="en-US" altLang="zh-CN" dirty="0" err="1"/>
              <a:t>dev</a:t>
            </a:r>
            <a:r>
              <a:rPr lang="en-US" altLang="zh-CN" dirty="0"/>
              <a:t>]</a:t>
            </a:r>
            <a:r>
              <a:rPr lang="zh-CN" altLang="en-US" dirty="0"/>
              <a:t>的分区</a:t>
            </a:r>
            <a:r>
              <a:rPr lang="zh-CN" altLang="en-US" dirty="0" smtClean="0"/>
              <a:t>信息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err="1"/>
              <a:t>usb</a:t>
            </a:r>
            <a:r>
              <a:rPr lang="en-US" altLang="zh-CN" dirty="0"/>
              <a:t> </a:t>
            </a:r>
            <a:r>
              <a:rPr lang="en-US" altLang="zh-CN" dirty="0" smtClean="0"/>
              <a:t>read &lt;</a:t>
            </a:r>
            <a:r>
              <a:rPr lang="en-US" altLang="zh-CN" dirty="0" err="1" smtClean="0"/>
              <a:t>addr</a:t>
            </a:r>
            <a:r>
              <a:rPr lang="en-US" altLang="zh-CN" dirty="0" smtClean="0"/>
              <a:t>&gt;  &lt;</a:t>
            </a:r>
            <a:r>
              <a:rPr lang="en-US" altLang="zh-CN" dirty="0" err="1" smtClean="0"/>
              <a:t>blk</a:t>
            </a:r>
            <a:r>
              <a:rPr lang="en-US" altLang="zh-CN" dirty="0" smtClean="0"/>
              <a:t>#&gt; &lt;</a:t>
            </a:r>
            <a:r>
              <a:rPr lang="en-US" altLang="zh-CN" dirty="0" err="1" smtClean="0"/>
              <a:t>cnt</a:t>
            </a:r>
            <a:r>
              <a:rPr lang="en-US" altLang="zh-CN" dirty="0" smtClean="0"/>
              <a:t>&gt;</a:t>
            </a:r>
            <a:r>
              <a:rPr lang="en-US" altLang="zh-CN" dirty="0"/>
              <a:t>	</a:t>
            </a:r>
            <a:r>
              <a:rPr lang="zh-CN" altLang="en-US" dirty="0" smtClean="0"/>
              <a:t>读取</a:t>
            </a:r>
            <a:r>
              <a:rPr lang="en-US" altLang="zh-CN" dirty="0" err="1"/>
              <a:t>usb</a:t>
            </a:r>
            <a:r>
              <a:rPr lang="zh-CN" altLang="en-US" dirty="0" smtClean="0"/>
              <a:t>存储设备数据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err="1"/>
              <a:t>usb</a:t>
            </a:r>
            <a:r>
              <a:rPr lang="en-US" altLang="zh-CN" dirty="0"/>
              <a:t> write </a:t>
            </a:r>
            <a:r>
              <a:rPr lang="en-US" altLang="zh-CN" dirty="0" smtClean="0"/>
              <a:t>&lt;</a:t>
            </a:r>
            <a:r>
              <a:rPr lang="en-US" altLang="zh-CN" dirty="0" err="1" smtClean="0"/>
              <a:t>addr</a:t>
            </a:r>
            <a:r>
              <a:rPr lang="en-US" altLang="zh-CN" dirty="0" smtClean="0"/>
              <a:t>&gt; &lt;</a:t>
            </a:r>
            <a:r>
              <a:rPr lang="en-US" altLang="zh-CN" dirty="0" err="1" smtClean="0"/>
              <a:t>blk</a:t>
            </a:r>
            <a:r>
              <a:rPr lang="en-US" altLang="zh-CN" dirty="0" smtClean="0"/>
              <a:t>#&gt; &lt;</a:t>
            </a:r>
            <a:r>
              <a:rPr lang="en-US" altLang="zh-CN" dirty="0" err="1" smtClean="0"/>
              <a:t>cnt</a:t>
            </a:r>
            <a:r>
              <a:rPr lang="en-US" altLang="zh-CN" dirty="0" smtClean="0"/>
              <a:t>&gt;	</a:t>
            </a:r>
            <a:r>
              <a:rPr lang="zh-CN" altLang="en-US" dirty="0" smtClean="0"/>
              <a:t>往</a:t>
            </a:r>
            <a:r>
              <a:rPr lang="en-US" altLang="zh-CN" dirty="0" err="1" smtClean="0"/>
              <a:t>usb</a:t>
            </a:r>
            <a:r>
              <a:rPr lang="zh-CN" altLang="en-US" dirty="0" smtClean="0"/>
              <a:t>存储设备写数据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293836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常用命令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14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0" name="矩形 9"/>
          <p:cNvSpPr/>
          <p:nvPr/>
        </p:nvSpPr>
        <p:spPr>
          <a:xfrm>
            <a:off x="1507517" y="1280453"/>
            <a:ext cx="24016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9</a:t>
            </a:r>
            <a:r>
              <a:rPr lang="en-US" altLang="zh-CN" sz="2400" dirty="0" smtClean="0"/>
              <a:t>.  </a:t>
            </a:r>
            <a:r>
              <a:rPr lang="zh-CN" altLang="en-US" sz="2400" dirty="0" smtClean="0"/>
              <a:t>内存操作命令</a:t>
            </a:r>
            <a:endParaRPr lang="zh-CN" altLang="en-US" sz="2400" dirty="0"/>
          </a:p>
        </p:txBody>
      </p:sp>
      <p:sp>
        <p:nvSpPr>
          <p:cNvPr id="14" name="矩形 13"/>
          <p:cNvSpPr/>
          <p:nvPr/>
        </p:nvSpPr>
        <p:spPr>
          <a:xfrm>
            <a:off x="2135187" y="1888046"/>
            <a:ext cx="8531099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/>
              <a:t>nm [.b, .w, .l]  &lt;address&gt;</a:t>
            </a:r>
            <a:r>
              <a:rPr lang="en-US" altLang="zh-CN" dirty="0" smtClean="0"/>
              <a:t>			</a:t>
            </a:r>
            <a:r>
              <a:rPr lang="zh-CN" altLang="en-US" dirty="0" smtClean="0"/>
              <a:t>修改</a:t>
            </a:r>
            <a:r>
              <a:rPr lang="zh-CN" altLang="en-US" dirty="0"/>
              <a:t>内存值 </a:t>
            </a:r>
            <a:r>
              <a:rPr lang="en-US" altLang="zh-CN" dirty="0"/>
              <a:t>(</a:t>
            </a:r>
            <a:r>
              <a:rPr lang="zh-CN" altLang="en-US" dirty="0"/>
              <a:t>指定地址</a:t>
            </a:r>
            <a:r>
              <a:rPr lang="en-US" altLang="zh-CN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mm [.b, .w, .l] &lt;address</a:t>
            </a:r>
            <a:r>
              <a:rPr lang="en-US" altLang="zh-CN" dirty="0" smtClean="0"/>
              <a:t>&gt;			</a:t>
            </a:r>
            <a:r>
              <a:rPr lang="zh-CN" altLang="en-US" dirty="0" smtClean="0"/>
              <a:t>修改</a:t>
            </a:r>
            <a:r>
              <a:rPr lang="zh-CN" altLang="en-US" dirty="0"/>
              <a:t>内存值 </a:t>
            </a:r>
            <a:r>
              <a:rPr lang="en-US" altLang="zh-CN" dirty="0" smtClean="0"/>
              <a:t>(</a:t>
            </a:r>
            <a:r>
              <a:rPr lang="zh-CN" altLang="en-US" dirty="0" smtClean="0"/>
              <a:t>地址自动加一</a:t>
            </a:r>
            <a:r>
              <a:rPr lang="en-US" altLang="zh-CN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md [.b, .w, .l] &lt;address</a:t>
            </a:r>
            <a:r>
              <a:rPr lang="en-US" altLang="zh-CN" dirty="0" smtClean="0"/>
              <a:t>&gt;			</a:t>
            </a:r>
            <a:r>
              <a:rPr lang="zh-CN" altLang="en-US" dirty="0" smtClean="0"/>
              <a:t>显示</a:t>
            </a:r>
            <a:r>
              <a:rPr lang="zh-CN" altLang="en-US" dirty="0"/>
              <a:t>内存</a:t>
            </a:r>
            <a:r>
              <a:rPr lang="zh-CN" altLang="en-US" dirty="0" smtClean="0"/>
              <a:t>值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/>
              <a:t>mw [.b, .w, .l] &lt;address&gt; </a:t>
            </a:r>
            <a:r>
              <a:rPr lang="en-US" altLang="zh-CN" dirty="0" smtClean="0"/>
              <a:t>&lt;value&gt; </a:t>
            </a:r>
            <a:r>
              <a:rPr lang="en-US" altLang="zh-CN" dirty="0"/>
              <a:t>[count</a:t>
            </a:r>
            <a:r>
              <a:rPr lang="en-US" altLang="zh-CN" dirty="0" smtClean="0"/>
              <a:t>]	</a:t>
            </a:r>
            <a:r>
              <a:rPr lang="zh-CN" altLang="en-US" dirty="0"/>
              <a:t>用指定的数据填充</a:t>
            </a:r>
            <a:r>
              <a:rPr lang="zh-CN" altLang="en-US" dirty="0" smtClean="0"/>
              <a:t>内存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err="1"/>
              <a:t>cp</a:t>
            </a:r>
            <a:r>
              <a:rPr lang="en-US" altLang="zh-CN" dirty="0"/>
              <a:t> [.b, .w, .l] </a:t>
            </a:r>
            <a:r>
              <a:rPr lang="en-US" altLang="zh-CN" dirty="0" smtClean="0"/>
              <a:t>&lt;source&gt; &lt;target&gt; [count]		</a:t>
            </a:r>
            <a:r>
              <a:rPr lang="zh-CN" altLang="en-US" dirty="0"/>
              <a:t>内存的</a:t>
            </a:r>
            <a:r>
              <a:rPr lang="zh-CN" altLang="en-US" dirty="0" smtClean="0"/>
              <a:t>拷贝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620558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常用命令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15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0" name="矩形 9"/>
          <p:cNvSpPr/>
          <p:nvPr/>
        </p:nvSpPr>
        <p:spPr>
          <a:xfrm>
            <a:off x="1507517" y="1280453"/>
            <a:ext cx="37321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使用</a:t>
            </a:r>
            <a:r>
              <a:rPr lang="zh-CN" altLang="en-US" sz="2400" dirty="0" smtClean="0"/>
              <a:t>内存操作命令点亮</a:t>
            </a:r>
            <a:r>
              <a:rPr lang="en-US" altLang="zh-CN" sz="2400" dirty="0" smtClean="0"/>
              <a:t>LED</a:t>
            </a:r>
            <a:endParaRPr lang="zh-CN" altLang="en-US" sz="2400" dirty="0"/>
          </a:p>
        </p:txBody>
      </p:sp>
      <p:sp>
        <p:nvSpPr>
          <p:cNvPr id="14" name="矩形 13"/>
          <p:cNvSpPr/>
          <p:nvPr/>
        </p:nvSpPr>
        <p:spPr>
          <a:xfrm>
            <a:off x="2135187" y="1888046"/>
            <a:ext cx="899347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/>
              <a:t>点</a:t>
            </a:r>
            <a:r>
              <a:rPr lang="zh-CN" altLang="en-US" dirty="0" smtClean="0"/>
              <a:t>亮</a:t>
            </a:r>
            <a:r>
              <a:rPr lang="en-US" altLang="zh-CN" dirty="0" smtClean="0"/>
              <a:t>TL</a:t>
            </a:r>
            <a:r>
              <a:rPr lang="en-US" altLang="zh-CN" dirty="0" smtClean="0"/>
              <a:t>437x_EVM</a:t>
            </a:r>
            <a:r>
              <a:rPr lang="zh-CN" altLang="en-US" dirty="0" smtClean="0"/>
              <a:t>的</a:t>
            </a:r>
            <a:r>
              <a:rPr lang="en-US" altLang="zh-CN" dirty="0" smtClean="0"/>
              <a:t>USER_LED0~3</a:t>
            </a:r>
            <a:r>
              <a:rPr lang="zh-CN" altLang="en-US" dirty="0" smtClean="0"/>
              <a:t>，引脚为</a:t>
            </a:r>
            <a:r>
              <a:rPr lang="en-US" altLang="zh-CN" dirty="0" smtClean="0"/>
              <a:t>gpio5_10</a:t>
            </a:r>
            <a:r>
              <a:rPr lang="zh-CN" altLang="en-US" dirty="0"/>
              <a:t>、</a:t>
            </a:r>
            <a:r>
              <a:rPr lang="en-US" altLang="zh-CN" dirty="0"/>
              <a:t>gpio5_11</a:t>
            </a:r>
            <a:r>
              <a:rPr lang="zh-CN" altLang="en-US" dirty="0"/>
              <a:t>、</a:t>
            </a:r>
            <a:r>
              <a:rPr lang="en-US" altLang="zh-CN" dirty="0"/>
              <a:t>gpio5_12</a:t>
            </a:r>
            <a:r>
              <a:rPr lang="zh-CN" altLang="en-US" dirty="0"/>
              <a:t>、</a:t>
            </a:r>
            <a:r>
              <a:rPr lang="en-US" altLang="zh-CN" dirty="0"/>
              <a:t>gpio5_13</a:t>
            </a:r>
          </a:p>
          <a:p>
            <a:pPr>
              <a:lnSpc>
                <a:spcPct val="150000"/>
              </a:lnSpc>
            </a:pP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 smtClean="0"/>
              <a:t>执行命令如下：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md</a:t>
            </a:r>
            <a:r>
              <a:rPr lang="es-ES" altLang="zh-CN" dirty="0" smtClean="0"/>
              <a:t> 0x48322194</a:t>
            </a:r>
            <a:endParaRPr lang="es-ES" altLang="zh-CN" dirty="0"/>
          </a:p>
          <a:p>
            <a:pPr>
              <a:lnSpc>
                <a:spcPct val="150000"/>
              </a:lnSpc>
            </a:pPr>
            <a:r>
              <a:rPr lang="es-ES" altLang="zh-CN" dirty="0"/>
              <a:t>mw.w 0x48322194 </a:t>
            </a:r>
            <a:r>
              <a:rPr lang="es-ES" altLang="zh-CN" dirty="0" smtClean="0"/>
              <a:t>3f80	</a:t>
            </a:r>
            <a:r>
              <a:rPr lang="en-US" altLang="zh-CN" dirty="0" smtClean="0"/>
              <a:t>//</a:t>
            </a:r>
            <a:r>
              <a:rPr lang="zh-CN" altLang="en-US" dirty="0" smtClean="0"/>
              <a:t>将</a:t>
            </a:r>
            <a:r>
              <a:rPr lang="en-US" altLang="zh-CN" dirty="0" smtClean="0"/>
              <a:t>GPIO5</a:t>
            </a:r>
            <a:r>
              <a:rPr lang="zh-CN" altLang="en-US" dirty="0" smtClean="0"/>
              <a:t>的寄存器</a:t>
            </a:r>
            <a:r>
              <a:rPr lang="en-US" altLang="zh-CN" dirty="0" smtClean="0"/>
              <a:t>194h</a:t>
            </a:r>
            <a:r>
              <a:rPr lang="zh-CN" altLang="en-US" dirty="0"/>
              <a:t>的</a:t>
            </a:r>
            <a:r>
              <a:rPr lang="en-US" altLang="zh-CN" dirty="0" smtClean="0"/>
              <a:t>bit10~13</a:t>
            </a:r>
            <a:r>
              <a:rPr lang="zh-CN" altLang="en-US" dirty="0" smtClean="0"/>
              <a:t>置一 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md</a:t>
            </a:r>
            <a:r>
              <a:rPr lang="es-ES" altLang="zh-CN" dirty="0" smtClean="0"/>
              <a:t> </a:t>
            </a:r>
            <a:r>
              <a:rPr lang="es-ES" altLang="zh-CN" dirty="0"/>
              <a:t>0x48322134</a:t>
            </a:r>
          </a:p>
          <a:p>
            <a:pPr>
              <a:lnSpc>
                <a:spcPct val="150000"/>
              </a:lnSpc>
            </a:pPr>
            <a:r>
              <a:rPr lang="es-ES" altLang="zh-CN" dirty="0"/>
              <a:t>mw.w 0x48322134 </a:t>
            </a:r>
            <a:r>
              <a:rPr lang="es-ES" altLang="zh-CN" dirty="0" smtClean="0"/>
              <a:t>c07f</a:t>
            </a:r>
            <a:r>
              <a:rPr lang="es-ES" altLang="zh-CN" dirty="0"/>
              <a:t>	</a:t>
            </a:r>
            <a:r>
              <a:rPr lang="es-ES" altLang="zh-CN" dirty="0" smtClean="0"/>
              <a:t>//</a:t>
            </a:r>
            <a:r>
              <a:rPr lang="zh-CN" altLang="en-US" dirty="0"/>
              <a:t>点</a:t>
            </a:r>
            <a:r>
              <a:rPr lang="zh-CN" altLang="en-US" dirty="0" smtClean="0"/>
              <a:t>亮</a:t>
            </a:r>
            <a:r>
              <a:rPr lang="en-US" altLang="zh-CN" dirty="0" smtClean="0"/>
              <a:t>4</a:t>
            </a:r>
            <a:r>
              <a:rPr lang="zh-CN" altLang="en-US" dirty="0" smtClean="0"/>
              <a:t>个</a:t>
            </a:r>
            <a:r>
              <a:rPr lang="en-US" altLang="zh-CN" dirty="0" smtClean="0"/>
              <a:t>LED</a:t>
            </a:r>
            <a:r>
              <a:rPr lang="zh-CN" altLang="en-US" dirty="0" smtClean="0"/>
              <a:t>，将</a:t>
            </a:r>
            <a:r>
              <a:rPr lang="en-US" altLang="zh-CN" dirty="0"/>
              <a:t>GPIO5</a:t>
            </a:r>
            <a:r>
              <a:rPr lang="zh-CN" altLang="en-US" dirty="0"/>
              <a:t>的</a:t>
            </a:r>
            <a:r>
              <a:rPr lang="zh-CN" altLang="en-US" dirty="0" smtClean="0"/>
              <a:t>寄存器</a:t>
            </a:r>
            <a:r>
              <a:rPr lang="en-US" altLang="zh-CN" dirty="0"/>
              <a:t>134h</a:t>
            </a:r>
            <a:r>
              <a:rPr lang="zh-CN" altLang="en-US" dirty="0"/>
              <a:t>的</a:t>
            </a:r>
            <a:r>
              <a:rPr lang="en-US" altLang="zh-CN" dirty="0"/>
              <a:t>bit10~13</a:t>
            </a:r>
            <a:r>
              <a:rPr lang="zh-CN" altLang="en-US" dirty="0"/>
              <a:t>清零 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s-ES" altLang="zh-CN" dirty="0"/>
              <a:t>mw.w 0x48322134 </a:t>
            </a:r>
            <a:r>
              <a:rPr lang="es-ES" altLang="zh-CN" dirty="0" smtClean="0"/>
              <a:t>fc7f	</a:t>
            </a:r>
            <a:r>
              <a:rPr lang="en-US" altLang="zh-CN" dirty="0" smtClean="0"/>
              <a:t>//</a:t>
            </a:r>
            <a:r>
              <a:rPr lang="zh-CN" altLang="en-US" dirty="0" smtClean="0"/>
              <a:t>熄灭</a:t>
            </a:r>
            <a:r>
              <a:rPr lang="en-US" altLang="zh-CN" dirty="0" smtClean="0"/>
              <a:t>4</a:t>
            </a:r>
            <a:r>
              <a:rPr lang="zh-CN" altLang="en-US" dirty="0" smtClean="0"/>
              <a:t>个</a:t>
            </a:r>
            <a:r>
              <a:rPr lang="en-US" altLang="zh-CN" dirty="0" smtClean="0"/>
              <a:t>LED</a:t>
            </a:r>
            <a:r>
              <a:rPr lang="zh-CN" altLang="en-US" dirty="0" smtClean="0"/>
              <a:t>，将</a:t>
            </a:r>
            <a:r>
              <a:rPr lang="en-US" altLang="zh-CN" dirty="0"/>
              <a:t>GPIO5</a:t>
            </a:r>
            <a:r>
              <a:rPr lang="zh-CN" altLang="en-US" dirty="0"/>
              <a:t>的</a:t>
            </a:r>
            <a:r>
              <a:rPr lang="zh-CN" altLang="en-US" dirty="0" smtClean="0"/>
              <a:t>寄存器</a:t>
            </a:r>
            <a:r>
              <a:rPr lang="en-US" altLang="zh-CN" dirty="0"/>
              <a:t>134h</a:t>
            </a:r>
            <a:r>
              <a:rPr lang="zh-CN" altLang="en-US" dirty="0"/>
              <a:t>的</a:t>
            </a:r>
            <a:r>
              <a:rPr lang="en-US" altLang="zh-CN" dirty="0" smtClean="0"/>
              <a:t>bit10~13</a:t>
            </a:r>
            <a:r>
              <a:rPr lang="zh-CN" altLang="en-US" dirty="0" smtClean="0"/>
              <a:t>置一 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816852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常用命令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16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4" name="矩形 3"/>
          <p:cNvSpPr/>
          <p:nvPr/>
        </p:nvSpPr>
        <p:spPr>
          <a:xfrm>
            <a:off x="1507517" y="1280453"/>
            <a:ext cx="31838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u-boot</a:t>
            </a:r>
            <a:r>
              <a:rPr lang="zh-CN" altLang="en-US" sz="2400" dirty="0" smtClean="0"/>
              <a:t>命令的使用技巧</a:t>
            </a:r>
            <a:endParaRPr lang="en-US" altLang="zh-CN" sz="2400" dirty="0" smtClean="0"/>
          </a:p>
        </p:txBody>
      </p:sp>
      <p:sp>
        <p:nvSpPr>
          <p:cNvPr id="3" name="矩形 2"/>
          <p:cNvSpPr/>
          <p:nvPr/>
        </p:nvSpPr>
        <p:spPr>
          <a:xfrm>
            <a:off x="1837466" y="2097058"/>
            <a:ext cx="9304150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）按“</a:t>
            </a:r>
            <a:r>
              <a:rPr lang="en-US" altLang="zh-CN" dirty="0" smtClean="0"/>
              <a:t>Tab</a:t>
            </a:r>
            <a:r>
              <a:rPr lang="zh-CN" altLang="en-US" dirty="0" smtClean="0"/>
              <a:t>”键可自动补全命令。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</a:t>
            </a:r>
            <a:r>
              <a:rPr lang="en-US" altLang="zh-CN" dirty="0" smtClean="0"/>
              <a:t>u-boot</a:t>
            </a:r>
            <a:r>
              <a:rPr lang="zh-CN" altLang="en-US" dirty="0" smtClean="0"/>
              <a:t>增加了命令</a:t>
            </a:r>
            <a:r>
              <a:rPr lang="zh-CN" altLang="en-US" dirty="0"/>
              <a:t>的历史记录</a:t>
            </a:r>
            <a:r>
              <a:rPr lang="zh-CN" altLang="en-US" dirty="0" smtClean="0"/>
              <a:t>功能，按“上”键可以执行之前执行过的命令。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/>
              <a:t>3</a:t>
            </a:r>
            <a:r>
              <a:rPr lang="zh-CN" altLang="en-US" dirty="0" smtClean="0"/>
              <a:t>）使用命令时，可以使用开头的几个字母来代替。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/>
              <a:t>4</a:t>
            </a:r>
            <a:r>
              <a:rPr lang="zh-CN" altLang="en-US" dirty="0" smtClean="0"/>
              <a:t>）执行一个命令后，再次输入回车就可重复执行（前提：这个命令是可重复执行的）。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/>
              <a:t>5</a:t>
            </a:r>
            <a:r>
              <a:rPr lang="zh-CN" altLang="en-US" dirty="0" smtClean="0"/>
              <a:t>）</a:t>
            </a:r>
            <a:r>
              <a:rPr lang="en-US" altLang="zh-CN" dirty="0" smtClean="0"/>
              <a:t>u-boot</a:t>
            </a:r>
            <a:r>
              <a:rPr lang="zh-CN" altLang="en-US" dirty="0" smtClean="0"/>
              <a:t>接收的数据都是十六进制，输入时可直接输入数字，省略“</a:t>
            </a:r>
            <a:r>
              <a:rPr lang="en-US" altLang="zh-CN" dirty="0" smtClean="0"/>
              <a:t>0x</a:t>
            </a:r>
            <a:r>
              <a:rPr lang="zh-CN" altLang="en-US" dirty="0" smtClean="0"/>
              <a:t>”。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31672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54262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</a:t>
            </a:r>
            <a:r>
              <a:rPr lang="en-US" altLang="zh-CN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-boot </a:t>
            </a: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添加命令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729288" y="3401878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  <p:extLst>
      <p:ext uri="{BB962C8B-B14F-4D97-AF65-F5344CB8AC3E}">
        <p14:creationId xmlns:p14="http://schemas.microsoft.com/office/powerpoint/2010/main" val="1387455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18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05954"/>
            <a:ext cx="51646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命令</a:t>
            </a:r>
          </a:p>
        </p:txBody>
      </p:sp>
      <p:sp>
        <p:nvSpPr>
          <p:cNvPr id="11" name="矩形 10"/>
          <p:cNvSpPr/>
          <p:nvPr/>
        </p:nvSpPr>
        <p:spPr>
          <a:xfrm>
            <a:off x="1507517" y="1280453"/>
            <a:ext cx="35637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1. </a:t>
            </a:r>
            <a:r>
              <a:rPr lang="zh-CN" altLang="en-US" sz="2400" dirty="0" smtClean="0"/>
              <a:t>添加源码中已有的命令</a:t>
            </a:r>
            <a:endParaRPr lang="en-US" altLang="zh-CN" sz="2400" dirty="0" smtClean="0"/>
          </a:p>
        </p:txBody>
      </p:sp>
      <p:sp>
        <p:nvSpPr>
          <p:cNvPr id="3" name="矩形 2"/>
          <p:cNvSpPr/>
          <p:nvPr/>
        </p:nvSpPr>
        <p:spPr>
          <a:xfrm>
            <a:off x="2478772" y="2340325"/>
            <a:ext cx="835619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AutoNum type="arabicPeriod"/>
            </a:pPr>
            <a:r>
              <a:rPr lang="zh-CN" altLang="en-US" dirty="0" smtClean="0"/>
              <a:t>在</a:t>
            </a:r>
            <a:r>
              <a:rPr lang="en-US" altLang="zh-CN" dirty="0" err="1" smtClean="0"/>
              <a:t>cmd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Kconfig</a:t>
            </a:r>
            <a:r>
              <a:rPr lang="zh-CN" altLang="en-US" dirty="0" smtClean="0"/>
              <a:t>中添加该命令的编译配置；</a:t>
            </a:r>
            <a:endParaRPr lang="en-US" altLang="zh-CN" dirty="0" smtClean="0"/>
          </a:p>
          <a:p>
            <a:pPr marL="342900" indent="-342900">
              <a:buAutoNum type="arabicPeriod"/>
            </a:pPr>
            <a:r>
              <a:rPr lang="zh-CN" altLang="en-US" dirty="0" smtClean="0"/>
              <a:t>在</a:t>
            </a:r>
            <a:r>
              <a:rPr lang="en-US" altLang="zh-CN" dirty="0" err="1" smtClean="0"/>
              <a:t>menuconfig</a:t>
            </a:r>
            <a:r>
              <a:rPr lang="zh-CN" altLang="en-US" dirty="0" smtClean="0"/>
              <a:t>中选中该命令；</a:t>
            </a:r>
            <a:endParaRPr lang="en-US" altLang="zh-CN" dirty="0" smtClean="0"/>
          </a:p>
          <a:p>
            <a:pPr marL="342900" indent="-342900">
              <a:buAutoNum type="arabicPeriod"/>
            </a:pPr>
            <a:r>
              <a:rPr lang="zh-CN" altLang="en-US" dirty="0" smtClean="0"/>
              <a:t>编译</a:t>
            </a:r>
            <a:r>
              <a:rPr lang="en-US" altLang="zh-CN" dirty="0" err="1" smtClean="0"/>
              <a:t>uboot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marL="342900" indent="-342900">
              <a:buAutoNum type="arabicPeriod"/>
            </a:pPr>
            <a:r>
              <a:rPr lang="zh-CN" altLang="en-US" dirty="0" smtClean="0"/>
              <a:t>如果编译出错，根据提示，在</a:t>
            </a:r>
            <a:r>
              <a:rPr lang="en-US" altLang="zh-CN" dirty="0" smtClean="0"/>
              <a:t>include/</a:t>
            </a:r>
            <a:r>
              <a:rPr lang="en-US" altLang="zh-CN" dirty="0" err="1" smtClean="0"/>
              <a:t>configs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xxx_evm.h</a:t>
            </a:r>
            <a:r>
              <a:rPr lang="zh-CN" altLang="en-US" dirty="0" smtClean="0"/>
              <a:t>中增加相应的宏定义。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82000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19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05954"/>
            <a:ext cx="51646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命令</a:t>
            </a:r>
          </a:p>
        </p:txBody>
      </p:sp>
      <p:sp>
        <p:nvSpPr>
          <p:cNvPr id="11" name="矩形 10"/>
          <p:cNvSpPr/>
          <p:nvPr/>
        </p:nvSpPr>
        <p:spPr>
          <a:xfrm>
            <a:off x="1507517" y="1280453"/>
            <a:ext cx="32560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2</a:t>
            </a:r>
            <a:r>
              <a:rPr lang="en-US" altLang="zh-CN" sz="2400" dirty="0" smtClean="0"/>
              <a:t>. </a:t>
            </a:r>
            <a:r>
              <a:rPr lang="zh-CN" altLang="en-US" sz="2400" dirty="0" smtClean="0"/>
              <a:t>添加自己编写的命令</a:t>
            </a:r>
            <a:endParaRPr lang="en-US" altLang="zh-CN" sz="2400" dirty="0" smtClean="0"/>
          </a:p>
        </p:txBody>
      </p:sp>
      <p:sp>
        <p:nvSpPr>
          <p:cNvPr id="12" name="矩形 11"/>
          <p:cNvSpPr/>
          <p:nvPr/>
        </p:nvSpPr>
        <p:spPr>
          <a:xfrm>
            <a:off x="2478772" y="2340325"/>
            <a:ext cx="471180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AutoNum type="arabicPeriod"/>
            </a:pPr>
            <a:r>
              <a:rPr lang="zh-CN" altLang="en-US" dirty="0" smtClean="0"/>
              <a:t>在</a:t>
            </a:r>
            <a:r>
              <a:rPr lang="en-US" altLang="zh-CN" dirty="0" err="1" smtClean="0"/>
              <a:t>cmd</a:t>
            </a:r>
            <a:r>
              <a:rPr lang="zh-CN" altLang="en-US" dirty="0" smtClean="0"/>
              <a:t>目录下增加源码；</a:t>
            </a:r>
            <a:endParaRPr lang="en-US" altLang="zh-CN" dirty="0" smtClean="0"/>
          </a:p>
          <a:p>
            <a:pPr marL="342900" indent="-342900">
              <a:buAutoNum type="arabicPeriod"/>
            </a:pPr>
            <a:r>
              <a:rPr lang="zh-CN" altLang="en-US" dirty="0" smtClean="0"/>
              <a:t>在</a:t>
            </a:r>
            <a:r>
              <a:rPr lang="en-US" altLang="zh-CN" dirty="0" err="1" smtClean="0"/>
              <a:t>cmd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Makefile</a:t>
            </a:r>
            <a:r>
              <a:rPr lang="zh-CN" altLang="en-US" dirty="0" smtClean="0"/>
              <a:t>中添加该命令的编译；</a:t>
            </a:r>
            <a:endParaRPr lang="en-US" altLang="zh-CN" dirty="0" smtClean="0"/>
          </a:p>
          <a:p>
            <a:pPr marL="342900" indent="-342900">
              <a:buAutoNum type="arabicPeriod"/>
            </a:pPr>
            <a:r>
              <a:rPr lang="zh-CN" altLang="en-US" dirty="0" smtClean="0"/>
              <a:t>在</a:t>
            </a:r>
            <a:r>
              <a:rPr lang="en-US" altLang="zh-CN" dirty="0" err="1" smtClean="0"/>
              <a:t>cmd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Kconfig</a:t>
            </a:r>
            <a:r>
              <a:rPr lang="zh-CN" altLang="en-US" dirty="0" smtClean="0"/>
              <a:t>中添加该命令的编译配置；</a:t>
            </a:r>
            <a:endParaRPr lang="en-US" altLang="zh-CN" dirty="0" smtClean="0"/>
          </a:p>
          <a:p>
            <a:pPr marL="342900" indent="-342900">
              <a:buAutoNum type="arabicPeriod"/>
            </a:pPr>
            <a:r>
              <a:rPr lang="zh-CN" altLang="en-US" dirty="0" smtClean="0"/>
              <a:t>编译</a:t>
            </a:r>
            <a:r>
              <a:rPr lang="en-US" altLang="zh-CN" dirty="0" err="1" smtClean="0"/>
              <a:t>uboot</a:t>
            </a:r>
            <a:r>
              <a:rPr lang="zh-CN" altLang="en-US" dirty="0" smtClean="0"/>
              <a:t>。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273772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1497013" y="-6350"/>
            <a:ext cx="4635500" cy="6904038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-1" fmla="*/ 0 w 4613184"/>
              <a:gd name="connsiteY0-2" fmla="*/ 6043981 h 6084322"/>
              <a:gd name="connsiteX1-3" fmla="*/ 2819212 w 4613184"/>
              <a:gd name="connsiteY1-4" fmla="*/ 0 h 6084322"/>
              <a:gd name="connsiteX2-5" fmla="*/ 4608514 w 4613184"/>
              <a:gd name="connsiteY2-6" fmla="*/ 0 h 6084322"/>
              <a:gd name="connsiteX3-7" fmla="*/ 4613184 w 4613184"/>
              <a:gd name="connsiteY3-8" fmla="*/ 6084322 h 6084322"/>
              <a:gd name="connsiteX4-9" fmla="*/ 0 w 4613184"/>
              <a:gd name="connsiteY4-10" fmla="*/ 6043981 h 6084322"/>
              <a:gd name="connsiteX0-11" fmla="*/ 0 w 4613184"/>
              <a:gd name="connsiteY0-12" fmla="*/ 6864251 h 6904592"/>
              <a:gd name="connsiteX1-13" fmla="*/ 3209177 w 4613184"/>
              <a:gd name="connsiteY1-14" fmla="*/ 0 h 6904592"/>
              <a:gd name="connsiteX2-15" fmla="*/ 4608514 w 4613184"/>
              <a:gd name="connsiteY2-16" fmla="*/ 820270 h 6904592"/>
              <a:gd name="connsiteX3-17" fmla="*/ 4613184 w 4613184"/>
              <a:gd name="connsiteY3-18" fmla="*/ 6904592 h 6904592"/>
              <a:gd name="connsiteX4-19" fmla="*/ 0 w 4613184"/>
              <a:gd name="connsiteY4-20" fmla="*/ 6864251 h 6904592"/>
              <a:gd name="connsiteX0-21" fmla="*/ 0 w 4635476"/>
              <a:gd name="connsiteY0-22" fmla="*/ 6864251 h 6904592"/>
              <a:gd name="connsiteX1-23" fmla="*/ 3209177 w 4635476"/>
              <a:gd name="connsiteY1-24" fmla="*/ 0 h 6904592"/>
              <a:gd name="connsiteX2-25" fmla="*/ 4635408 w 4635476"/>
              <a:gd name="connsiteY2-26" fmla="*/ 0 h 6904592"/>
              <a:gd name="connsiteX3-27" fmla="*/ 4613184 w 4635476"/>
              <a:gd name="connsiteY3-28" fmla="*/ 6904592 h 6904592"/>
              <a:gd name="connsiteX4-29" fmla="*/ 0 w 4635476"/>
              <a:gd name="connsiteY4-30" fmla="*/ 6864251 h 6904592"/>
            </a:gdLst>
            <a:ahLst/>
            <a:cxnLst>
              <a:cxn ang="0">
                <a:pos x="connsiteX0-21" y="connsiteY0-22"/>
              </a:cxn>
              <a:cxn ang="0">
                <a:pos x="connsiteX1-23" y="connsiteY1-24"/>
              </a:cxn>
              <a:cxn ang="0">
                <a:pos x="connsiteX2-25" y="connsiteY2-26"/>
              </a:cxn>
              <a:cxn ang="0">
                <a:pos x="connsiteX3-27" y="connsiteY3-28"/>
              </a:cxn>
              <a:cxn ang="0">
                <a:pos x="connsiteX4-29" y="connsiteY4-30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351213" y="1625600"/>
            <a:ext cx="828675" cy="828675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01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930650" y="2838450"/>
            <a:ext cx="827088" cy="828675"/>
            <a:chOff x="2405971" y="2838627"/>
            <a:chExt cx="828000" cy="82800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82964" y="2991017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02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508500" y="4046538"/>
            <a:ext cx="828675" cy="828675"/>
            <a:chOff x="2984793" y="4046659"/>
            <a:chExt cx="828000" cy="828000"/>
          </a:xfrm>
        </p:grpSpPr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2984793" y="4046659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061786" y="4199049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03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341495" y="1632585"/>
            <a:ext cx="558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boot </a:t>
            </a:r>
            <a:r>
              <a:rPr lang="zh-CN" altLang="en-US" sz="2400" b="1" noProof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环境变量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922837" y="2838450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</a:t>
            </a: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-boot 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常用命令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474335" y="4219882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添加命令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05954"/>
            <a:ext cx="51646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命令</a:t>
            </a:r>
          </a:p>
        </p:txBody>
      </p:sp>
      <p:sp>
        <p:nvSpPr>
          <p:cNvPr id="11" name="矩形 10"/>
          <p:cNvSpPr/>
          <p:nvPr/>
        </p:nvSpPr>
        <p:spPr>
          <a:xfrm>
            <a:off x="1507517" y="1280453"/>
            <a:ext cx="40751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3. </a:t>
            </a:r>
            <a:r>
              <a:rPr lang="zh-CN" altLang="en-US" sz="2400" dirty="0" smtClean="0"/>
              <a:t>旧版</a:t>
            </a:r>
            <a:r>
              <a:rPr lang="en-US" altLang="zh-CN" sz="2400" dirty="0" smtClean="0"/>
              <a:t>u-boot</a:t>
            </a:r>
            <a:r>
              <a:rPr lang="zh-CN" altLang="en-US" sz="2400" dirty="0" smtClean="0"/>
              <a:t>添加命令的方法</a:t>
            </a:r>
            <a:endParaRPr lang="en-US" altLang="zh-CN" sz="2400" dirty="0" smtClean="0"/>
          </a:p>
        </p:txBody>
      </p:sp>
      <p:sp>
        <p:nvSpPr>
          <p:cNvPr id="12" name="矩形 11"/>
          <p:cNvSpPr/>
          <p:nvPr/>
        </p:nvSpPr>
        <p:spPr>
          <a:xfrm>
            <a:off x="2478772" y="2340325"/>
            <a:ext cx="567232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AutoNum type="arabicPeriod"/>
            </a:pPr>
            <a:r>
              <a:rPr lang="zh-CN" altLang="en-US" dirty="0" smtClean="0"/>
              <a:t>在</a:t>
            </a:r>
            <a:r>
              <a:rPr lang="en-US" altLang="zh-CN" dirty="0"/>
              <a:t>include/</a:t>
            </a:r>
            <a:r>
              <a:rPr lang="en-US" altLang="zh-CN" dirty="0" err="1"/>
              <a:t>config_cmd_all.h</a:t>
            </a:r>
            <a:r>
              <a:rPr lang="zh-CN" altLang="en-US" dirty="0" smtClean="0"/>
              <a:t>中查看该命令的宏定义；</a:t>
            </a:r>
            <a:endParaRPr lang="en-US" altLang="zh-CN" dirty="0" smtClean="0"/>
          </a:p>
          <a:p>
            <a:pPr marL="342900" indent="-342900">
              <a:buAutoNum type="arabicPeriod"/>
            </a:pPr>
            <a:r>
              <a:rPr lang="zh-CN" altLang="en-US" dirty="0" smtClean="0"/>
              <a:t>将上述的宏定义复制到</a:t>
            </a:r>
            <a:r>
              <a:rPr lang="en-US" altLang="zh-CN" dirty="0" smtClean="0"/>
              <a:t>include/</a:t>
            </a:r>
            <a:r>
              <a:rPr lang="en-US" altLang="zh-CN" dirty="0" err="1" smtClean="0"/>
              <a:t>config_cmd_default.h</a:t>
            </a:r>
            <a:endParaRPr lang="en-US" altLang="zh-CN" dirty="0" smtClean="0"/>
          </a:p>
          <a:p>
            <a:pPr marL="342900" indent="-342900">
              <a:buAutoNum type="arabicPeriod"/>
            </a:pPr>
            <a:r>
              <a:rPr lang="zh-CN" altLang="en-US" dirty="0" smtClean="0"/>
              <a:t>编译</a:t>
            </a:r>
            <a:r>
              <a:rPr lang="en-US" altLang="zh-CN" dirty="0" smtClean="0"/>
              <a:t>u-boot</a:t>
            </a:r>
          </a:p>
        </p:txBody>
      </p:sp>
    </p:spTree>
    <p:extLst>
      <p:ext uri="{BB962C8B-B14F-4D97-AF65-F5344CB8AC3E}">
        <p14:creationId xmlns:p14="http://schemas.microsoft.com/office/powerpoint/2010/main" val="4002212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5"/>
          <p:cNvGrpSpPr/>
          <p:nvPr/>
        </p:nvGrpSpPr>
        <p:grpSpPr>
          <a:xfrm>
            <a:off x="0" y="0"/>
            <a:ext cx="12192000" cy="6872288"/>
            <a:chOff x="0" y="0"/>
            <a:chExt cx="12192000" cy="6872515"/>
          </a:xfrm>
        </p:grpSpPr>
        <p:sp>
          <p:nvSpPr>
            <p:cNvPr id="32771" name="矩形 4"/>
            <p:cNvSpPr/>
            <p:nvPr/>
          </p:nvSpPr>
          <p:spPr>
            <a:xfrm>
              <a:off x="0" y="5406913"/>
              <a:ext cx="12192000" cy="1465602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2772" name="矩形 3"/>
            <p:cNvSpPr/>
            <p:nvPr/>
          </p:nvSpPr>
          <p:spPr>
            <a:xfrm>
              <a:off x="0" y="0"/>
              <a:ext cx="12192000" cy="5529943"/>
            </a:xfrm>
            <a:prstGeom prst="rect">
              <a:avLst/>
            </a:prstGeom>
            <a:solidFill>
              <a:srgbClr val="1E4E79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2773" name="直接连接符 14"/>
          <p:cNvSpPr/>
          <p:nvPr/>
        </p:nvSpPr>
        <p:spPr>
          <a:xfrm>
            <a:off x="-65087" y="5511800"/>
            <a:ext cx="12285662" cy="0"/>
          </a:xfrm>
          <a:prstGeom prst="line">
            <a:avLst/>
          </a:prstGeom>
          <a:ln w="381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4" name="直接连接符 9"/>
          <p:cNvSpPr/>
          <p:nvPr/>
        </p:nvSpPr>
        <p:spPr>
          <a:xfrm>
            <a:off x="6096000" y="5556250"/>
            <a:ext cx="6096000" cy="0"/>
          </a:xfrm>
          <a:prstGeom prst="line">
            <a:avLst/>
          </a:prstGeom>
          <a:ln w="38100" cap="flat" cmpd="sng">
            <a:solidFill>
              <a:srgbClr val="595959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5" name="Title 1"/>
          <p:cNvSpPr/>
          <p:nvPr/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>
            <a:normAutofit/>
          </a:bodyPr>
          <a:lstStyle/>
          <a:p>
            <a:pPr lvl="0" algn="l" eaLnBrk="1" latinLnBrk="0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  <a:t/>
            </a:r>
            <a:br>
              <a:rPr lang="zh-CN" altLang="en-US" sz="1800" dirty="0">
                <a:solidFill>
                  <a:srgbClr val="000000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</a:br>
            <a:endParaRPr lang="zh-CN" altLang="en-US" sz="1800" dirty="0">
              <a:solidFill>
                <a:srgbClr val="000000"/>
              </a:solidFill>
              <a:latin typeface="Calibri Light" panose="020F0302020204030204" charset="0"/>
              <a:ea typeface="宋体" panose="02010600030101010101" pitchFamily="2" charset="-122"/>
              <a:sym typeface="Calibri Light" panose="020F0302020204030204" charset="0"/>
            </a:endParaRPr>
          </a:p>
        </p:txBody>
      </p:sp>
      <p:sp>
        <p:nvSpPr>
          <p:cNvPr id="32776" name="直接连接符 5"/>
          <p:cNvSpPr/>
          <p:nvPr/>
        </p:nvSpPr>
        <p:spPr>
          <a:xfrm flipV="1">
            <a:off x="4876800" y="2568575"/>
            <a:ext cx="0" cy="1570038"/>
          </a:xfrm>
          <a:prstGeom prst="line">
            <a:avLst/>
          </a:prstGeom>
          <a:ln w="571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7" name="文本框 6"/>
          <p:cNvSpPr/>
          <p:nvPr/>
        </p:nvSpPr>
        <p:spPr>
          <a:xfrm>
            <a:off x="5030788" y="2568575"/>
            <a:ext cx="5821362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sz="9600" dirty="0">
                <a:solidFill>
                  <a:srgbClr val="276399"/>
                </a:solidFill>
                <a:latin typeface="Impact" panose="020B0806030902050204" charset="0"/>
                <a:ea typeface="宋体" panose="02010600030101010101" pitchFamily="2" charset="-122"/>
                <a:sym typeface="Impact" panose="020B0806030902050204" charset="0"/>
              </a:rPr>
              <a:t>谢谢</a:t>
            </a:r>
          </a:p>
        </p:txBody>
      </p:sp>
      <p:sp>
        <p:nvSpPr>
          <p:cNvPr id="32778" name="矩形 21"/>
          <p:cNvSpPr/>
          <p:nvPr/>
        </p:nvSpPr>
        <p:spPr>
          <a:xfrm>
            <a:off x="10560050" y="2568575"/>
            <a:ext cx="1631950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9" name="矩形 22"/>
          <p:cNvSpPr/>
          <p:nvPr/>
        </p:nvSpPr>
        <p:spPr>
          <a:xfrm>
            <a:off x="0" y="2544763"/>
            <a:ext cx="1473200" cy="1568450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80" name="矩形 25"/>
          <p:cNvSpPr/>
          <p:nvPr/>
        </p:nvSpPr>
        <p:spPr>
          <a:xfrm>
            <a:off x="1473200" y="2549525"/>
            <a:ext cx="2925763" cy="3841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/>
            <a:r>
              <a:rPr lang="zh-CN" altLang="en-US" dirty="0">
                <a:solidFill>
                  <a:schemeClr val="bg1"/>
                </a:solidFill>
                <a:latin typeface="Aharoni" charset="0"/>
                <a:ea typeface="微软雅黑" panose="020B0503020204020204" pitchFamily="34" charset="-122"/>
                <a:sym typeface="Aharoni" charset="0"/>
              </a:rPr>
              <a:t>广州创龙电子科技有限公司</a:t>
            </a:r>
          </a:p>
        </p:txBody>
      </p:sp>
      <p:sp>
        <p:nvSpPr>
          <p:cNvPr id="32781" name="矩形 24"/>
          <p:cNvSpPr/>
          <p:nvPr/>
        </p:nvSpPr>
        <p:spPr>
          <a:xfrm>
            <a:off x="1443038" y="2645569"/>
            <a:ext cx="3433762" cy="14636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l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官网:www.tronlong.com</a:t>
            </a: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论坛: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51</a:t>
            </a:r>
            <a:r>
              <a:rPr lang="en-US" altLang="zh-CN" dirty="0" err="1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ele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.</a:t>
            </a:r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net</a:t>
            </a:r>
          </a:p>
          <a:p>
            <a:pPr lvl="0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微信公众号:广州创龙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44" y="2628414"/>
            <a:ext cx="1448035" cy="140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635968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6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环境变量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1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环境变量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0" name="矩形 9"/>
          <p:cNvSpPr/>
          <p:nvPr/>
        </p:nvSpPr>
        <p:spPr>
          <a:xfrm>
            <a:off x="3111082" y="1629467"/>
            <a:ext cx="61340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环 境 变 </a:t>
            </a:r>
            <a:r>
              <a:rPr lang="zh-CN" altLang="en-US" dirty="0" smtClean="0"/>
              <a:t>量</a:t>
            </a:r>
            <a:r>
              <a:rPr lang="en-US" altLang="zh-CN" dirty="0" smtClean="0"/>
              <a:t>		        </a:t>
            </a:r>
            <a:r>
              <a:rPr lang="zh-CN" altLang="en-US" dirty="0" smtClean="0"/>
              <a:t>解 </a:t>
            </a:r>
            <a:r>
              <a:rPr lang="zh-CN" altLang="en-US" dirty="0"/>
              <a:t>释 说 明</a:t>
            </a:r>
          </a:p>
          <a:p>
            <a:r>
              <a:rPr lang="en-US" altLang="zh-CN" dirty="0" err="1" smtClean="0"/>
              <a:t>baudrate</a:t>
            </a:r>
            <a:r>
              <a:rPr lang="en-US" altLang="zh-CN" dirty="0"/>
              <a:t>	</a:t>
            </a:r>
            <a:r>
              <a:rPr lang="en-US" altLang="zh-CN" dirty="0" smtClean="0"/>
              <a:t>		</a:t>
            </a:r>
            <a:r>
              <a:rPr lang="zh-CN" altLang="en-US" dirty="0" smtClean="0"/>
              <a:t>串口</a:t>
            </a:r>
            <a:r>
              <a:rPr lang="zh-CN" altLang="en-US" dirty="0"/>
              <a:t>控制台的</a:t>
            </a:r>
            <a:r>
              <a:rPr lang="zh-CN" altLang="en-US" dirty="0" smtClean="0"/>
              <a:t>波特率</a:t>
            </a:r>
            <a:endParaRPr lang="en-US" altLang="zh-CN" dirty="0" smtClean="0"/>
          </a:p>
          <a:p>
            <a:r>
              <a:rPr lang="en-US" altLang="zh-CN" dirty="0" err="1"/>
              <a:t>bootcmd</a:t>
            </a:r>
            <a:r>
              <a:rPr lang="en-US" altLang="zh-CN" dirty="0"/>
              <a:t>			</a:t>
            </a:r>
            <a:r>
              <a:rPr lang="zh-CN" altLang="en-US" dirty="0"/>
              <a:t>自动启动时执行</a:t>
            </a:r>
            <a:r>
              <a:rPr lang="zh-CN" altLang="en-US" dirty="0" smtClean="0"/>
              <a:t>命令</a:t>
            </a:r>
            <a:endParaRPr lang="en-US" altLang="zh-CN" dirty="0" smtClean="0"/>
          </a:p>
          <a:p>
            <a:r>
              <a:rPr lang="en-US" altLang="zh-CN" dirty="0" err="1"/>
              <a:t>bootdelay</a:t>
            </a:r>
            <a:r>
              <a:rPr lang="en-US" altLang="zh-CN" dirty="0"/>
              <a:t>		</a:t>
            </a:r>
            <a:r>
              <a:rPr lang="zh-CN" altLang="en-US" dirty="0"/>
              <a:t>执行自动启动的等候秒</a:t>
            </a:r>
            <a:r>
              <a:rPr lang="zh-CN" altLang="en-US" dirty="0" smtClean="0"/>
              <a:t>数</a:t>
            </a:r>
            <a:endParaRPr lang="en-US" altLang="zh-CN" dirty="0" smtClean="0"/>
          </a:p>
          <a:p>
            <a:r>
              <a:rPr lang="en-US" altLang="zh-CN" dirty="0" err="1" smtClean="0"/>
              <a:t>bootfile</a:t>
            </a:r>
            <a:r>
              <a:rPr lang="en-US" altLang="zh-CN" dirty="0"/>
              <a:t>	</a:t>
            </a:r>
            <a:r>
              <a:rPr lang="en-US" altLang="zh-CN" dirty="0" smtClean="0"/>
              <a:t>		</a:t>
            </a:r>
            <a:r>
              <a:rPr lang="zh-CN" altLang="en-US" dirty="0" smtClean="0"/>
              <a:t>默认的下载文件名</a:t>
            </a:r>
            <a:endParaRPr lang="zh-CN" altLang="en-US" dirty="0"/>
          </a:p>
          <a:p>
            <a:r>
              <a:rPr lang="en-US" altLang="zh-CN" dirty="0" err="1"/>
              <a:t>bootargs</a:t>
            </a:r>
            <a:r>
              <a:rPr lang="en-US" altLang="zh-CN" dirty="0"/>
              <a:t>	</a:t>
            </a:r>
            <a:r>
              <a:rPr lang="en-US" altLang="zh-CN" dirty="0" smtClean="0"/>
              <a:t>		</a:t>
            </a:r>
            <a:r>
              <a:rPr lang="zh-CN" altLang="en-US" dirty="0" smtClean="0"/>
              <a:t>传递</a:t>
            </a:r>
            <a:r>
              <a:rPr lang="zh-CN" altLang="en-US" dirty="0"/>
              <a:t>给</a:t>
            </a:r>
            <a:r>
              <a:rPr lang="en-US" altLang="zh-CN" dirty="0"/>
              <a:t>Linux</a:t>
            </a:r>
            <a:r>
              <a:rPr lang="zh-CN" altLang="en-US" dirty="0"/>
              <a:t>内核的启动</a:t>
            </a:r>
            <a:r>
              <a:rPr lang="zh-CN" altLang="en-US" dirty="0" smtClean="0"/>
              <a:t>参数</a:t>
            </a:r>
            <a:endParaRPr lang="en-US" altLang="zh-CN" dirty="0" smtClean="0"/>
          </a:p>
          <a:p>
            <a:r>
              <a:rPr lang="en-US" altLang="zh-CN" dirty="0"/>
              <a:t>c</a:t>
            </a:r>
            <a:r>
              <a:rPr lang="en-US" altLang="zh-CN" dirty="0" smtClean="0"/>
              <a:t>onsole			</a:t>
            </a:r>
            <a:r>
              <a:rPr lang="zh-CN" altLang="en-US" dirty="0" smtClean="0"/>
              <a:t>控制台所用的</a:t>
            </a:r>
            <a:r>
              <a:rPr lang="zh-CN" altLang="en-US" dirty="0" smtClean="0"/>
              <a:t>串口波特率</a:t>
            </a:r>
            <a:endParaRPr lang="en-US" altLang="zh-CN" dirty="0" smtClean="0"/>
          </a:p>
          <a:p>
            <a:r>
              <a:rPr lang="en-US" altLang="zh-CN" dirty="0" err="1" smtClean="0"/>
              <a:t>mmcboot</a:t>
            </a:r>
            <a:r>
              <a:rPr lang="en-US" altLang="zh-CN" dirty="0" smtClean="0"/>
              <a:t>			</a:t>
            </a:r>
            <a:r>
              <a:rPr lang="zh-CN" altLang="en-US" dirty="0" smtClean="0"/>
              <a:t>从</a:t>
            </a:r>
            <a:r>
              <a:rPr lang="en-US" altLang="zh-CN" dirty="0" smtClean="0"/>
              <a:t>mmc(</a:t>
            </a:r>
            <a:r>
              <a:rPr lang="en-US" altLang="zh-CN" dirty="0" err="1" smtClean="0"/>
              <a:t>sd</a:t>
            </a:r>
            <a:r>
              <a:rPr lang="zh-CN" altLang="en-US" dirty="0" smtClean="0"/>
              <a:t>卡</a:t>
            </a:r>
            <a:r>
              <a:rPr lang="en-US" altLang="zh-CN" dirty="0" smtClean="0"/>
              <a:t>)</a:t>
            </a:r>
            <a:r>
              <a:rPr lang="zh-CN" altLang="en-US" dirty="0" smtClean="0"/>
              <a:t>启动的启动参数</a:t>
            </a:r>
            <a:endParaRPr lang="zh-CN" altLang="en-US" dirty="0"/>
          </a:p>
          <a:p>
            <a:r>
              <a:rPr lang="en-US" altLang="zh-CN" dirty="0" err="1" smtClean="0"/>
              <a:t>serverip</a:t>
            </a:r>
            <a:r>
              <a:rPr lang="en-US" altLang="zh-CN" dirty="0"/>
              <a:t>	</a:t>
            </a:r>
            <a:r>
              <a:rPr lang="en-US" altLang="zh-CN" dirty="0" smtClean="0"/>
              <a:t>		TFTP/NFS</a:t>
            </a:r>
            <a:r>
              <a:rPr lang="zh-CN" altLang="en-US" dirty="0" smtClean="0"/>
              <a:t>服务器</a:t>
            </a:r>
            <a:r>
              <a:rPr lang="zh-CN" altLang="en-US" dirty="0"/>
              <a:t>端的</a:t>
            </a:r>
            <a:r>
              <a:rPr lang="en-US" altLang="zh-CN" dirty="0"/>
              <a:t>IP</a:t>
            </a:r>
            <a:r>
              <a:rPr lang="zh-CN" altLang="en-US" dirty="0"/>
              <a:t>地址</a:t>
            </a:r>
          </a:p>
          <a:p>
            <a:r>
              <a:rPr lang="en-US" altLang="zh-CN" dirty="0" err="1"/>
              <a:t>ipaddr</a:t>
            </a:r>
            <a:r>
              <a:rPr lang="en-US" altLang="zh-CN" dirty="0"/>
              <a:t>	</a:t>
            </a:r>
            <a:r>
              <a:rPr lang="en-US" altLang="zh-CN" dirty="0" smtClean="0"/>
              <a:t>		</a:t>
            </a:r>
            <a:r>
              <a:rPr lang="zh-CN" altLang="en-US" dirty="0" smtClean="0"/>
              <a:t>本地</a:t>
            </a:r>
            <a:r>
              <a:rPr lang="en-US" altLang="zh-CN" dirty="0" smtClean="0"/>
              <a:t>IP</a:t>
            </a:r>
            <a:r>
              <a:rPr lang="zh-CN" altLang="en-US" dirty="0" smtClean="0"/>
              <a:t>地址</a:t>
            </a:r>
            <a:endParaRPr lang="en-US" altLang="zh-CN" dirty="0" smtClean="0"/>
          </a:p>
          <a:p>
            <a:r>
              <a:rPr lang="en-US" altLang="zh-CN" dirty="0" err="1"/>
              <a:t>netmask</a:t>
            </a:r>
            <a:r>
              <a:rPr lang="en-US" altLang="zh-CN" dirty="0"/>
              <a:t>			</a:t>
            </a:r>
            <a:r>
              <a:rPr lang="zh-CN" altLang="en-US" dirty="0" smtClean="0"/>
              <a:t>以太网网络</a:t>
            </a:r>
            <a:r>
              <a:rPr lang="zh-CN" altLang="en-US" dirty="0"/>
              <a:t>掩码</a:t>
            </a:r>
          </a:p>
          <a:p>
            <a:r>
              <a:rPr lang="en-US" altLang="zh-CN" dirty="0" err="1"/>
              <a:t>ethaddr</a:t>
            </a:r>
            <a:r>
              <a:rPr lang="en-US" altLang="zh-CN" dirty="0"/>
              <a:t>			</a:t>
            </a:r>
            <a:r>
              <a:rPr lang="zh-CN" altLang="en-US" dirty="0" smtClean="0"/>
              <a:t>以太网</a:t>
            </a:r>
            <a:r>
              <a:rPr lang="en-US" altLang="zh-CN" dirty="0" smtClean="0"/>
              <a:t>MAC</a:t>
            </a:r>
            <a:r>
              <a:rPr lang="zh-CN" altLang="en-US" dirty="0" smtClean="0"/>
              <a:t>地址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29250" y="2876550"/>
            <a:ext cx="46450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命令</a:t>
            </a:r>
          </a:p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da-DK" altLang="zh-CN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  <p:extLst>
      <p:ext uri="{BB962C8B-B14F-4D97-AF65-F5344CB8AC3E}">
        <p14:creationId xmlns:p14="http://schemas.microsoft.com/office/powerpoint/2010/main" val="429698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常用命令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4" name="矩形 3"/>
          <p:cNvSpPr/>
          <p:nvPr/>
        </p:nvSpPr>
        <p:spPr>
          <a:xfrm>
            <a:off x="1507517" y="1280453"/>
            <a:ext cx="17860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1.  </a:t>
            </a:r>
            <a:r>
              <a:rPr lang="zh-CN" altLang="en-US" sz="2400" dirty="0" smtClean="0"/>
              <a:t>帮助命令</a:t>
            </a:r>
            <a:endParaRPr lang="en-US" altLang="zh-CN" sz="2400" dirty="0" smtClean="0"/>
          </a:p>
        </p:txBody>
      </p:sp>
      <p:sp>
        <p:nvSpPr>
          <p:cNvPr id="7" name="矩形 6"/>
          <p:cNvSpPr/>
          <p:nvPr/>
        </p:nvSpPr>
        <p:spPr>
          <a:xfrm>
            <a:off x="2400550" y="2337693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/>
              <a:t>h</a:t>
            </a:r>
            <a:r>
              <a:rPr lang="en-US" altLang="zh-CN" dirty="0" smtClean="0"/>
              <a:t>elp</a:t>
            </a:r>
            <a:r>
              <a:rPr lang="zh-CN" altLang="en-US" dirty="0" smtClean="0"/>
              <a:t>或者？</a:t>
            </a:r>
            <a:r>
              <a:rPr lang="en-US" altLang="zh-CN" dirty="0" smtClean="0"/>
              <a:t>	</a:t>
            </a:r>
            <a:r>
              <a:rPr lang="zh-CN" altLang="en-US" dirty="0" smtClean="0"/>
              <a:t>获取</a:t>
            </a:r>
            <a:r>
              <a:rPr lang="en-US" altLang="zh-CN" dirty="0" smtClean="0"/>
              <a:t>u-boot</a:t>
            </a:r>
            <a:r>
              <a:rPr lang="zh-CN" altLang="en-US" dirty="0" smtClean="0"/>
              <a:t>支持的命令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h</a:t>
            </a:r>
            <a:r>
              <a:rPr lang="en-US" altLang="zh-CN" dirty="0" smtClean="0"/>
              <a:t>elp  &lt;</a:t>
            </a:r>
            <a:r>
              <a:rPr lang="zh-CN" altLang="en-US" dirty="0" smtClean="0"/>
              <a:t>命令</a:t>
            </a:r>
            <a:r>
              <a:rPr lang="en-US" altLang="zh-CN" dirty="0" smtClean="0"/>
              <a:t>&gt;	</a:t>
            </a:r>
            <a:r>
              <a:rPr lang="zh-CN" altLang="en-US" dirty="0" smtClean="0"/>
              <a:t>获取命令的详细帮助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3992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常用命令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07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4" name="矩形 3"/>
          <p:cNvSpPr/>
          <p:nvPr/>
        </p:nvSpPr>
        <p:spPr>
          <a:xfrm>
            <a:off x="1507517" y="1280453"/>
            <a:ext cx="24016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2</a:t>
            </a:r>
            <a:r>
              <a:rPr lang="en-US" altLang="zh-CN" sz="2400" dirty="0" smtClean="0"/>
              <a:t>.  </a:t>
            </a:r>
            <a:r>
              <a:rPr lang="zh-CN" altLang="en-US" sz="2400" dirty="0" smtClean="0"/>
              <a:t>环境</a:t>
            </a:r>
            <a:r>
              <a:rPr lang="zh-CN" altLang="en-US" sz="2400" dirty="0"/>
              <a:t>变量</a:t>
            </a:r>
            <a:r>
              <a:rPr lang="zh-CN" altLang="en-US" sz="2400" dirty="0" smtClean="0"/>
              <a:t>命令</a:t>
            </a:r>
            <a:endParaRPr lang="en-US" altLang="zh-CN" sz="2400" dirty="0" smtClean="0"/>
          </a:p>
        </p:txBody>
      </p:sp>
      <p:sp>
        <p:nvSpPr>
          <p:cNvPr id="11" name="矩形 10"/>
          <p:cNvSpPr/>
          <p:nvPr/>
        </p:nvSpPr>
        <p:spPr>
          <a:xfrm>
            <a:off x="2404926" y="2223725"/>
            <a:ext cx="5507333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err="1" smtClean="0"/>
              <a:t>printenv</a:t>
            </a:r>
            <a:r>
              <a:rPr lang="en-US" altLang="zh-CN" dirty="0" smtClean="0"/>
              <a:t> 		</a:t>
            </a:r>
            <a:r>
              <a:rPr lang="zh-CN" altLang="en-US" dirty="0" smtClean="0"/>
              <a:t>打印环境变量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err="1" smtClean="0"/>
              <a:t>setenv</a:t>
            </a:r>
            <a:r>
              <a:rPr lang="en-US" altLang="zh-CN" dirty="0" smtClean="0"/>
              <a:t>		</a:t>
            </a:r>
            <a:r>
              <a:rPr lang="zh-CN" altLang="en-US" dirty="0" smtClean="0"/>
              <a:t>设置环境变量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err="1" smtClean="0"/>
              <a:t>saveenv</a:t>
            </a:r>
            <a:r>
              <a:rPr lang="en-US" altLang="zh-CN" dirty="0" smtClean="0"/>
              <a:t>		</a:t>
            </a:r>
            <a:r>
              <a:rPr lang="zh-CN" altLang="en-US" dirty="0" smtClean="0"/>
              <a:t>保存环境变量</a:t>
            </a:r>
            <a:endParaRPr lang="en-US" altLang="zh-CN" dirty="0" smtClean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589338" y="20510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589338" y="20510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922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常用命令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08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4" name="矩形 3"/>
          <p:cNvSpPr/>
          <p:nvPr/>
        </p:nvSpPr>
        <p:spPr>
          <a:xfrm>
            <a:off x="1507517" y="1280453"/>
            <a:ext cx="17860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3</a:t>
            </a:r>
            <a:r>
              <a:rPr lang="en-US" altLang="zh-CN" sz="2400" dirty="0" smtClean="0"/>
              <a:t>.  </a:t>
            </a:r>
            <a:r>
              <a:rPr lang="zh-CN" altLang="en-US" sz="2400" dirty="0" smtClean="0"/>
              <a:t>网络命令</a:t>
            </a:r>
            <a:endParaRPr lang="zh-CN" altLang="en-US" sz="2400" dirty="0"/>
          </a:p>
        </p:txBody>
      </p:sp>
      <p:sp>
        <p:nvSpPr>
          <p:cNvPr id="14" name="矩形 13"/>
          <p:cNvSpPr/>
          <p:nvPr/>
        </p:nvSpPr>
        <p:spPr>
          <a:xfrm>
            <a:off x="2400550" y="2223725"/>
            <a:ext cx="387798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/>
              <a:t>p</a:t>
            </a:r>
            <a:r>
              <a:rPr lang="en-US" altLang="zh-CN" dirty="0" smtClean="0"/>
              <a:t>ing  </a:t>
            </a:r>
            <a:r>
              <a:rPr lang="en-US" altLang="zh-CN" dirty="0" smtClean="0"/>
              <a:t>&lt;</a:t>
            </a:r>
            <a:r>
              <a:rPr lang="en-US" altLang="zh-CN" dirty="0" err="1" smtClean="0"/>
              <a:t>ip</a:t>
            </a:r>
            <a:r>
              <a:rPr lang="en-US" altLang="zh-CN" dirty="0" err="1" smtClean="0"/>
              <a:t>addr</a:t>
            </a:r>
            <a:r>
              <a:rPr lang="en-US" altLang="zh-CN" dirty="0" smtClean="0"/>
              <a:t>&gt;</a:t>
            </a:r>
            <a:r>
              <a:rPr lang="en-US" altLang="zh-CN" dirty="0" smtClean="0"/>
              <a:t>	</a:t>
            </a:r>
            <a:r>
              <a:rPr lang="zh-CN" altLang="en-US" dirty="0" smtClean="0"/>
              <a:t>测试</a:t>
            </a:r>
            <a:r>
              <a:rPr lang="zh-CN" altLang="en-US" dirty="0" smtClean="0"/>
              <a:t>网络是否连通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err="1"/>
              <a:t>d</a:t>
            </a:r>
            <a:r>
              <a:rPr lang="en-US" altLang="zh-CN" dirty="0" err="1" smtClean="0"/>
              <a:t>hcp</a:t>
            </a:r>
            <a:r>
              <a:rPr lang="en-US" altLang="zh-CN" dirty="0" smtClean="0"/>
              <a:t>		</a:t>
            </a:r>
            <a:r>
              <a:rPr lang="zh-CN" altLang="en-US" dirty="0" smtClean="0"/>
              <a:t>自动获取</a:t>
            </a:r>
            <a:r>
              <a:rPr lang="en-US" altLang="zh-CN" dirty="0" smtClean="0"/>
              <a:t>IP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42676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常用命令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09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0" name="矩形 9"/>
          <p:cNvSpPr/>
          <p:nvPr/>
        </p:nvSpPr>
        <p:spPr>
          <a:xfrm>
            <a:off x="1507517" y="1280453"/>
            <a:ext cx="25514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4.  </a:t>
            </a:r>
            <a:r>
              <a:rPr lang="zh-CN" altLang="en-US" sz="2400" dirty="0" smtClean="0"/>
              <a:t>以太网</a:t>
            </a:r>
            <a:r>
              <a:rPr lang="en-US" altLang="zh-CN" sz="2400" dirty="0" err="1" smtClean="0"/>
              <a:t>phy</a:t>
            </a:r>
            <a:r>
              <a:rPr lang="zh-CN" altLang="en-US" sz="2400" dirty="0" smtClean="0"/>
              <a:t>命令</a:t>
            </a:r>
            <a:endParaRPr lang="zh-CN" altLang="en-US" sz="2400" dirty="0"/>
          </a:p>
        </p:txBody>
      </p:sp>
      <p:sp>
        <p:nvSpPr>
          <p:cNvPr id="14" name="矩形 13"/>
          <p:cNvSpPr/>
          <p:nvPr/>
        </p:nvSpPr>
        <p:spPr>
          <a:xfrm>
            <a:off x="2028771" y="1986048"/>
            <a:ext cx="9352432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/>
              <a:t>m</a:t>
            </a:r>
            <a:r>
              <a:rPr lang="en-US" altLang="zh-CN" dirty="0" smtClean="0"/>
              <a:t>ii  device			</a:t>
            </a:r>
            <a:r>
              <a:rPr lang="zh-CN" altLang="en-US" dirty="0" smtClean="0"/>
              <a:t>查看当前所有</a:t>
            </a:r>
            <a:r>
              <a:rPr lang="en-US" altLang="zh-CN" dirty="0" err="1" smtClean="0"/>
              <a:t>phy</a:t>
            </a:r>
            <a:r>
              <a:rPr lang="zh-CN" altLang="en-US" dirty="0" smtClean="0"/>
              <a:t>设备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/>
              <a:t>mii </a:t>
            </a:r>
            <a:r>
              <a:rPr lang="en-US" altLang="zh-CN" dirty="0" smtClean="0"/>
              <a:t> device  &lt;</a:t>
            </a:r>
            <a:r>
              <a:rPr lang="en-US" altLang="zh-CN" dirty="0" err="1" smtClean="0"/>
              <a:t>devname</a:t>
            </a:r>
            <a:r>
              <a:rPr lang="en-US" altLang="zh-CN" dirty="0" smtClean="0"/>
              <a:t>&gt; 		</a:t>
            </a:r>
            <a:r>
              <a:rPr lang="zh-CN" altLang="en-US" dirty="0" smtClean="0"/>
              <a:t>选中设备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/>
              <a:t>mii </a:t>
            </a:r>
            <a:r>
              <a:rPr lang="en-US" altLang="zh-CN" dirty="0" smtClean="0"/>
              <a:t> info  &lt;</a:t>
            </a:r>
            <a:r>
              <a:rPr lang="en-US" altLang="zh-CN" dirty="0" err="1" smtClean="0"/>
              <a:t>phy</a:t>
            </a:r>
            <a:r>
              <a:rPr lang="en-US" altLang="zh-CN" dirty="0" err="1"/>
              <a:t>addr</a:t>
            </a:r>
            <a:r>
              <a:rPr lang="en-US" altLang="zh-CN" dirty="0" smtClean="0"/>
              <a:t>&gt;		</a:t>
            </a:r>
            <a:r>
              <a:rPr lang="zh-CN" altLang="en-US" dirty="0" smtClean="0"/>
              <a:t>查看设备信息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/>
              <a:t>mii </a:t>
            </a:r>
            <a:r>
              <a:rPr lang="en-US" altLang="zh-CN" dirty="0" smtClean="0"/>
              <a:t> read  &lt;</a:t>
            </a:r>
            <a:r>
              <a:rPr lang="en-US" altLang="zh-CN" dirty="0" err="1" smtClean="0"/>
              <a:t>phyaddr</a:t>
            </a:r>
            <a:r>
              <a:rPr lang="en-US" altLang="zh-CN" dirty="0" smtClean="0"/>
              <a:t>&gt;  &lt;</a:t>
            </a:r>
            <a:r>
              <a:rPr lang="en-US" altLang="zh-CN" dirty="0" err="1" smtClean="0"/>
              <a:t>reg</a:t>
            </a:r>
            <a:r>
              <a:rPr lang="en-US" altLang="zh-CN" dirty="0" smtClean="0"/>
              <a:t>&gt;		</a:t>
            </a:r>
            <a:r>
              <a:rPr lang="zh-CN" altLang="en-US" dirty="0" smtClean="0"/>
              <a:t>读取</a:t>
            </a:r>
            <a:r>
              <a:rPr lang="en-US" altLang="zh-CN" dirty="0" err="1" smtClean="0"/>
              <a:t>phy</a:t>
            </a:r>
            <a:r>
              <a:rPr lang="zh-CN" altLang="en-US" dirty="0" smtClean="0"/>
              <a:t>的寄存器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/>
              <a:t>mii </a:t>
            </a:r>
            <a:r>
              <a:rPr lang="en-US" altLang="zh-CN" dirty="0" smtClean="0"/>
              <a:t> write  &lt;</a:t>
            </a:r>
            <a:r>
              <a:rPr lang="en-US" altLang="zh-CN" dirty="0" err="1" smtClean="0"/>
              <a:t>phyaddr</a:t>
            </a:r>
            <a:r>
              <a:rPr lang="en-US" altLang="zh-CN" dirty="0" smtClean="0"/>
              <a:t>&gt;  &lt;</a:t>
            </a:r>
            <a:r>
              <a:rPr lang="en-US" altLang="zh-CN" dirty="0" err="1" smtClean="0"/>
              <a:t>reg</a:t>
            </a:r>
            <a:r>
              <a:rPr lang="en-US" altLang="zh-CN" dirty="0" smtClean="0"/>
              <a:t>&gt;  &lt;data&gt;	</a:t>
            </a:r>
            <a:r>
              <a:rPr lang="zh-CN" altLang="en-US" dirty="0"/>
              <a:t>配置</a:t>
            </a:r>
            <a:r>
              <a:rPr lang="en-US" altLang="zh-CN" dirty="0" err="1" smtClean="0"/>
              <a:t>phy</a:t>
            </a:r>
            <a:r>
              <a:rPr lang="zh-CN" altLang="en-US" dirty="0" smtClean="0"/>
              <a:t>的寄存器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/>
              <a:t>mii </a:t>
            </a:r>
            <a:r>
              <a:rPr lang="en-US" altLang="zh-CN" dirty="0" smtClean="0"/>
              <a:t> dump  &lt;</a:t>
            </a:r>
            <a:r>
              <a:rPr lang="en-US" altLang="zh-CN" dirty="0" err="1" smtClean="0"/>
              <a:t>phyaddr</a:t>
            </a:r>
            <a:r>
              <a:rPr lang="en-US" altLang="zh-CN" dirty="0" smtClean="0"/>
              <a:t>&gt;  &lt;</a:t>
            </a:r>
            <a:r>
              <a:rPr lang="en-US" altLang="zh-CN" dirty="0" err="1" smtClean="0"/>
              <a:t>reg</a:t>
            </a:r>
            <a:r>
              <a:rPr lang="en-US" altLang="zh-CN" dirty="0" smtClean="0"/>
              <a:t>&gt;		</a:t>
            </a:r>
            <a:r>
              <a:rPr lang="zh-CN" altLang="en-US" dirty="0" smtClean="0"/>
              <a:t>列举选中的寄存器的配置（具体到</a:t>
            </a:r>
            <a:r>
              <a:rPr lang="en-US" altLang="zh-CN" dirty="0" smtClean="0"/>
              <a:t>bit</a:t>
            </a:r>
            <a:r>
              <a:rPr lang="zh-CN" altLang="en-US" dirty="0" smtClean="0"/>
              <a:t>），只支持</a:t>
            </a:r>
            <a:r>
              <a:rPr lang="en-US" altLang="zh-CN" dirty="0" smtClean="0"/>
              <a:t>reg0-5</a:t>
            </a:r>
          </a:p>
        </p:txBody>
      </p:sp>
    </p:spTree>
    <p:extLst>
      <p:ext uri="{BB962C8B-B14F-4D97-AF65-F5344CB8AC3E}">
        <p14:creationId xmlns:p14="http://schemas.microsoft.com/office/powerpoint/2010/main" val="618581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3609</TotalTime>
  <Words>682</Words>
  <Application>Microsoft Office PowerPoint</Application>
  <PresentationFormat>宽屏</PresentationFormat>
  <Paragraphs>244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Aharoni</vt:lpstr>
      <vt:lpstr>方正姚体</vt:lpstr>
      <vt:lpstr>宋体</vt:lpstr>
      <vt:lpstr>微软雅黑</vt:lpstr>
      <vt:lpstr>Arial</vt:lpstr>
      <vt:lpstr>Calibri</vt:lpstr>
      <vt:lpstr>Calibri Light</vt:lpstr>
      <vt:lpstr>Impact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广州创龙电子科技有限公司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串口 UART</dc:title>
  <dc:creator>王斌</dc:creator>
  <cp:lastModifiedBy>Microsoft</cp:lastModifiedBy>
  <cp:revision>1523</cp:revision>
  <dcterms:created xsi:type="dcterms:W3CDTF">2015-05-05T08:02:00Z</dcterms:created>
  <dcterms:modified xsi:type="dcterms:W3CDTF">2016-11-27T11:43:48Z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2052-10.1.0.5866</vt:lpwstr>
  </property>
</Properties>
</file>