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7" r:id="rId2"/>
    <p:sldId id="404" r:id="rId3"/>
    <p:sldId id="259" r:id="rId4"/>
    <p:sldId id="485" r:id="rId5"/>
    <p:sldId id="490" r:id="rId6"/>
    <p:sldId id="447" r:id="rId7"/>
    <p:sldId id="473" r:id="rId8"/>
    <p:sldId id="436" r:id="rId9"/>
    <p:sldId id="486" r:id="rId10"/>
    <p:sldId id="488" r:id="rId11"/>
    <p:sldId id="484" r:id="rId12"/>
    <p:sldId id="487" r:id="rId13"/>
    <p:sldId id="489" r:id="rId14"/>
    <p:sldId id="466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0" autoAdjust="0"/>
    <p:restoredTop sz="82767" autoAdjust="0"/>
  </p:normalViewPr>
  <p:slideViewPr>
    <p:cSldViewPr snapToGrid="0">
      <p:cViewPr varScale="1">
        <p:scale>
          <a:sx n="73" d="100"/>
          <a:sy n="73" d="100"/>
        </p:scale>
        <p:origin x="133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72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130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ncurses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，计算机语言，指的是提供字符终端处理库。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501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054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800100" lvl="1" indent="-342900">
              <a:buFont typeface="+mj-lt"/>
              <a:buAutoNum type="alphaLcParenR"/>
            </a:pPr>
            <a:r>
              <a:rPr lang="zh-CN" altLang="en-US" dirty="0" smtClean="0"/>
              <a:t>通过</a:t>
            </a:r>
            <a:r>
              <a:rPr lang="en-US" altLang="zh-CN" dirty="0" smtClean="0"/>
              <a:t>Samba</a:t>
            </a:r>
            <a:r>
              <a:rPr lang="zh-CN" altLang="en-US" dirty="0" smtClean="0"/>
              <a:t>映射虚拟机的硬盘到</a:t>
            </a:r>
            <a:r>
              <a:rPr lang="en-US" altLang="zh-CN" dirty="0" smtClean="0"/>
              <a:t>windows</a:t>
            </a:r>
            <a:r>
              <a:rPr lang="zh-CN" altLang="en-US" dirty="0" smtClean="0"/>
              <a:t>，直接使用虚拟机上的源码建立工程。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优点：修改程序非常方便。缺点：如果电脑性能不好，容易卡机。</a:t>
            </a:r>
            <a:endParaRPr lang="en-US" altLang="zh-CN" dirty="0" smtClean="0"/>
          </a:p>
          <a:p>
            <a:pPr marL="800100" lvl="1" indent="-342900">
              <a:buFont typeface="+mj-lt"/>
              <a:buAutoNum type="alphaLcParenR"/>
            </a:pPr>
            <a:r>
              <a:rPr lang="zh-CN" altLang="en-US" dirty="0" smtClean="0"/>
              <a:t>将源码解压在</a:t>
            </a:r>
            <a:r>
              <a:rPr lang="en-US" altLang="zh-CN" dirty="0" smtClean="0"/>
              <a:t>windows</a:t>
            </a:r>
            <a:r>
              <a:rPr lang="zh-CN" altLang="en-US" dirty="0" smtClean="0"/>
              <a:t>本地，再建立工程。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缺点：修改源码在此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838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Kbuild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配置内核设定，如选择指定体系架构类型。</a:t>
            </a:r>
          </a:p>
          <a:p>
            <a:r>
              <a:rPr lang="en-US" altLang="zh-CN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Kconfig</a:t>
            </a:r>
            <a:r>
              <a:rPr lang="zh-CN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配置内核时脚本，里面包含了可选项和菜单功能。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006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make ARCH=arm CROSS_COMPILE=/media/</a:t>
            </a:r>
            <a:r>
              <a:rPr lang="en-US" altLang="zh-CN" dirty="0" err="1" smtClean="0"/>
              <a:t>tl</a:t>
            </a:r>
            <a:r>
              <a:rPr lang="en-US" altLang="zh-CN" dirty="0" smtClean="0"/>
              <a:t>/software-disk/am335x/</a:t>
            </a:r>
            <a:r>
              <a:rPr lang="en-US" altLang="zh-CN" dirty="0" err="1" smtClean="0"/>
              <a:t>ti-sdk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linux-devkit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sysroots</a:t>
            </a:r>
            <a:r>
              <a:rPr lang="en-US" altLang="zh-CN" dirty="0" smtClean="0"/>
              <a:t>/x86_64-arago-linux/</a:t>
            </a:r>
            <a:r>
              <a:rPr lang="en-US" altLang="zh-CN" dirty="0" err="1" smtClean="0"/>
              <a:t>usr</a:t>
            </a:r>
            <a:r>
              <a:rPr lang="en-US" altLang="zh-CN" dirty="0" smtClean="0"/>
              <a:t>/bin/arm-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gnueabihf</a:t>
            </a:r>
            <a:r>
              <a:rPr lang="en-US" altLang="zh-CN" dirty="0" smtClean="0"/>
              <a:t>- </a:t>
            </a:r>
            <a:r>
              <a:rPr lang="en-US" altLang="zh-CN" dirty="0" err="1" smtClean="0"/>
              <a:t>menuconfig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make ARCH=arm CROSS_COMPILE=/media/</a:t>
            </a:r>
            <a:r>
              <a:rPr lang="en-US" altLang="zh-CN" dirty="0" err="1" smtClean="0"/>
              <a:t>tl</a:t>
            </a:r>
            <a:r>
              <a:rPr lang="en-US" altLang="zh-CN" dirty="0" smtClean="0"/>
              <a:t>/software-disk/am335x/</a:t>
            </a:r>
            <a:r>
              <a:rPr lang="en-US" altLang="zh-CN" dirty="0" err="1" smtClean="0"/>
              <a:t>ti-sdk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linux-devkit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sysroots</a:t>
            </a:r>
            <a:r>
              <a:rPr lang="en-US" altLang="zh-CN" dirty="0" smtClean="0"/>
              <a:t>/x86_64-arago-linux/</a:t>
            </a:r>
            <a:r>
              <a:rPr lang="en-US" altLang="zh-CN" dirty="0" err="1" smtClean="0"/>
              <a:t>usr</a:t>
            </a:r>
            <a:r>
              <a:rPr lang="en-US" altLang="zh-CN" dirty="0" smtClean="0"/>
              <a:t>/bin/arm-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gnueabihf</a:t>
            </a:r>
            <a:r>
              <a:rPr lang="en-US" altLang="zh-CN" dirty="0" smtClean="0"/>
              <a:t>- </a:t>
            </a:r>
            <a:r>
              <a:rPr lang="en-US" altLang="zh-CN" dirty="0" err="1" smtClean="0"/>
              <a:t>zImage</a:t>
            </a:r>
            <a:r>
              <a:rPr lang="en-US" altLang="zh-CN" dirty="0" smtClean="0"/>
              <a:t> –j 4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make ARCH=arm CROSS_COMPILE=/media/</a:t>
            </a:r>
            <a:r>
              <a:rPr lang="en-US" altLang="zh-CN" dirty="0" err="1" smtClean="0"/>
              <a:t>tl</a:t>
            </a:r>
            <a:r>
              <a:rPr lang="en-US" altLang="zh-CN" dirty="0" smtClean="0"/>
              <a:t>/software-disk/am335x/</a:t>
            </a:r>
            <a:r>
              <a:rPr lang="en-US" altLang="zh-CN" dirty="0" err="1" smtClean="0"/>
              <a:t>ti-sdk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linux-devkit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sysroots</a:t>
            </a:r>
            <a:r>
              <a:rPr lang="en-US" altLang="zh-CN" dirty="0" smtClean="0"/>
              <a:t>/x86_64-arago-linux/</a:t>
            </a:r>
            <a:r>
              <a:rPr lang="en-US" altLang="zh-CN" dirty="0" err="1" smtClean="0"/>
              <a:t>usr</a:t>
            </a:r>
            <a:r>
              <a:rPr lang="en-US" altLang="zh-CN" dirty="0" smtClean="0"/>
              <a:t>/bin/arm-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gnueabihf</a:t>
            </a:r>
            <a:r>
              <a:rPr lang="en-US" altLang="zh-CN" dirty="0" smtClean="0"/>
              <a:t>- modules –j 4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make ARCH=arm CROSS_COMPILE=/media/</a:t>
            </a:r>
            <a:r>
              <a:rPr lang="en-US" altLang="zh-CN" dirty="0" err="1" smtClean="0"/>
              <a:t>tl</a:t>
            </a:r>
            <a:r>
              <a:rPr lang="en-US" altLang="zh-CN" dirty="0" smtClean="0"/>
              <a:t>/software-disk/am335x/</a:t>
            </a:r>
            <a:r>
              <a:rPr lang="en-US" altLang="zh-CN" dirty="0" err="1" smtClean="0"/>
              <a:t>ti-sdk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linux-devkit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sysroots</a:t>
            </a:r>
            <a:r>
              <a:rPr lang="en-US" altLang="zh-CN" dirty="0" smtClean="0"/>
              <a:t>/x86_64-arago-linux/</a:t>
            </a:r>
            <a:r>
              <a:rPr lang="en-US" altLang="zh-CN" dirty="0" err="1" smtClean="0"/>
              <a:t>usr</a:t>
            </a:r>
            <a:r>
              <a:rPr lang="en-US" altLang="zh-CN" dirty="0" smtClean="0"/>
              <a:t>/bin/arm-</a:t>
            </a:r>
            <a:r>
              <a:rPr lang="en-US" altLang="zh-CN" dirty="0" err="1" smtClean="0"/>
              <a:t>linux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gnueabihf</a:t>
            </a:r>
            <a:r>
              <a:rPr lang="en-US" altLang="zh-CN" dirty="0" smtClean="0"/>
              <a:t>- am335x-icev2.dtb</a:t>
            </a:r>
          </a:p>
          <a:p>
            <a:endParaRPr lang="en-US" altLang="zh-CN" dirty="0" smtClean="0"/>
          </a:p>
          <a:p>
            <a:r>
              <a:rPr lang="en-US" altLang="zh-CN" dirty="0" err="1" smtClean="0"/>
              <a:t>sudo</a:t>
            </a:r>
            <a:r>
              <a:rPr lang="en-US" altLang="zh-CN" dirty="0" smtClean="0"/>
              <a:t> make ARCH=arm INSTALL_MOD_PATH=/media/</a:t>
            </a:r>
            <a:r>
              <a:rPr lang="en-US" altLang="zh-CN" dirty="0" err="1" smtClean="0"/>
              <a:t>tl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rootfs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modules_install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226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21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10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6626356" cy="1361580"/>
            <a:chOff x="0" y="2716813"/>
            <a:chExt cx="6256913" cy="136167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3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833368" y="3013440"/>
              <a:ext cx="3423545" cy="44194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000" b="1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linux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内核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配置及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编译体验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95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内核配置</a:t>
            </a:r>
          </a:p>
        </p:txBody>
      </p:sp>
      <p:sp>
        <p:nvSpPr>
          <p:cNvPr id="10" name="矩形 9"/>
          <p:cNvSpPr/>
          <p:nvPr/>
        </p:nvSpPr>
        <p:spPr>
          <a:xfrm>
            <a:off x="1503111" y="1212083"/>
            <a:ext cx="2043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make </a:t>
            </a:r>
            <a:r>
              <a:rPr lang="en-US" altLang="zh-CN" sz="2000" dirty="0" err="1"/>
              <a:t>menuconfig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1797268" y="1818274"/>
            <a:ext cx="8240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基于</a:t>
            </a:r>
            <a:r>
              <a:rPr lang="zh-CN" altLang="en-US" dirty="0"/>
              <a:t>终端的一种配置方式，提供了文本模式的图形用户界面，用户可以通过光标移动来浏览所支持的各种特性。使用</a:t>
            </a:r>
            <a:r>
              <a:rPr lang="zh-CN" altLang="en-US" dirty="0" smtClean="0"/>
              <a:t>这</a:t>
            </a:r>
            <a:r>
              <a:rPr lang="zh-CN" altLang="en-US" dirty="0"/>
              <a:t>种</a:t>
            </a:r>
            <a:r>
              <a:rPr lang="zh-CN" altLang="en-US" dirty="0" smtClean="0"/>
              <a:t>配置</a:t>
            </a:r>
            <a:r>
              <a:rPr lang="zh-CN" altLang="en-US" dirty="0"/>
              <a:t>方式时，系统中必须安装有</a:t>
            </a:r>
            <a:r>
              <a:rPr lang="en-US" altLang="zh-CN" dirty="0" err="1"/>
              <a:t>ncurses</a:t>
            </a:r>
            <a:r>
              <a:rPr lang="zh-CN" altLang="en-US" dirty="0" smtClean="0"/>
              <a:t>库。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228" y="2933883"/>
            <a:ext cx="6378191" cy="346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09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95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内核配置</a:t>
            </a:r>
          </a:p>
        </p:txBody>
      </p:sp>
      <p:sp>
        <p:nvSpPr>
          <p:cNvPr id="10" name="矩形 9"/>
          <p:cNvSpPr/>
          <p:nvPr/>
        </p:nvSpPr>
        <p:spPr>
          <a:xfrm>
            <a:off x="1503111" y="1212083"/>
            <a:ext cx="42251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make </a:t>
            </a:r>
            <a:r>
              <a:rPr lang="en-US" altLang="zh-CN" sz="2000" dirty="0" err="1" smtClean="0"/>
              <a:t>menuconfig</a:t>
            </a:r>
            <a:r>
              <a:rPr lang="zh-CN" altLang="en-US" sz="2000" dirty="0"/>
              <a:t>可能</a:t>
            </a:r>
            <a:r>
              <a:rPr lang="zh-CN" altLang="en-US" sz="2000" dirty="0" smtClean="0"/>
              <a:t>出现</a:t>
            </a:r>
            <a:r>
              <a:rPr lang="zh-CN" altLang="en-US" sz="2000" dirty="0"/>
              <a:t>的</a:t>
            </a:r>
            <a:r>
              <a:rPr lang="zh-CN" altLang="en-US" sz="2000" dirty="0" smtClean="0"/>
              <a:t>错误</a:t>
            </a:r>
            <a:r>
              <a:rPr lang="en-US" altLang="zh-CN" sz="2000" dirty="0"/>
              <a:t>1</a:t>
            </a:r>
            <a:r>
              <a:rPr lang="zh-CN" altLang="en-US" sz="2000" dirty="0"/>
              <a:t>：</a:t>
            </a:r>
          </a:p>
          <a:p>
            <a:endParaRPr lang="en-US" altLang="zh-CN" sz="2000" dirty="0"/>
          </a:p>
        </p:txBody>
      </p:sp>
      <p:sp>
        <p:nvSpPr>
          <p:cNvPr id="12" name="矩形 11"/>
          <p:cNvSpPr/>
          <p:nvPr/>
        </p:nvSpPr>
        <p:spPr>
          <a:xfrm>
            <a:off x="2341864" y="213608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scripts/</a:t>
            </a:r>
            <a:r>
              <a:rPr lang="en-US" altLang="zh-CN" dirty="0" err="1"/>
              <a:t>kconfig</a:t>
            </a:r>
            <a:r>
              <a:rPr lang="en-US" altLang="zh-CN" dirty="0"/>
              <a:t>/</a:t>
            </a:r>
            <a:r>
              <a:rPr lang="en-US" altLang="zh-CN" dirty="0" err="1"/>
              <a:t>mconf</a:t>
            </a:r>
            <a:r>
              <a:rPr lang="en-US" altLang="zh-CN" dirty="0"/>
              <a:t>  </a:t>
            </a:r>
            <a:r>
              <a:rPr lang="en-US" altLang="zh-CN" dirty="0" err="1"/>
              <a:t>Kconfig</a:t>
            </a:r>
            <a:endParaRPr lang="en-US" altLang="zh-CN" dirty="0"/>
          </a:p>
          <a:p>
            <a:r>
              <a:rPr lang="en-US" altLang="zh-CN" dirty="0"/>
              <a:t>Your display is too small to run </a:t>
            </a:r>
            <a:r>
              <a:rPr lang="en-US" altLang="zh-CN" dirty="0" err="1"/>
              <a:t>Menuconfig</a:t>
            </a:r>
            <a:r>
              <a:rPr lang="en-US" altLang="zh-CN" dirty="0"/>
              <a:t>!</a:t>
            </a:r>
          </a:p>
          <a:p>
            <a:r>
              <a:rPr lang="en-US" altLang="zh-CN" dirty="0"/>
              <a:t>It must be at least 19 lines by 80 columns.</a:t>
            </a:r>
          </a:p>
          <a:p>
            <a:r>
              <a:rPr lang="en-US" altLang="zh-CN" dirty="0"/>
              <a:t>make[1]: *** [</a:t>
            </a:r>
            <a:r>
              <a:rPr lang="en-US" altLang="zh-CN" dirty="0" err="1"/>
              <a:t>menuconfig</a:t>
            </a:r>
            <a:r>
              <a:rPr lang="en-US" altLang="zh-CN" dirty="0"/>
              <a:t>] Error 1</a:t>
            </a:r>
          </a:p>
          <a:p>
            <a:r>
              <a:rPr lang="en-US" altLang="zh-CN" dirty="0"/>
              <a:t>make: *** [</a:t>
            </a:r>
            <a:r>
              <a:rPr lang="en-US" altLang="zh-CN" dirty="0" err="1"/>
              <a:t>menuconfig</a:t>
            </a:r>
            <a:r>
              <a:rPr lang="en-US" altLang="zh-CN" dirty="0"/>
              <a:t>] Error 2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503111" y="4444431"/>
            <a:ext cx="5724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  <a:latin typeface="Verdana" panose="020B0604030504040204" pitchFamily="34" charset="0"/>
              </a:rPr>
              <a:t>原因：终端窗口太小</a:t>
            </a:r>
            <a:r>
              <a:rPr lang="zh-CN" alt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，增大窗口或者最大化</a:t>
            </a:r>
            <a:r>
              <a:rPr lang="zh-CN" altLang="en-US" dirty="0">
                <a:solidFill>
                  <a:srgbClr val="000000"/>
                </a:solidFill>
                <a:latin typeface="Verdana" panose="020B0604030504040204" pitchFamily="34" charset="0"/>
              </a:rPr>
              <a:t>即可解决。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221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95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内核配置</a:t>
            </a:r>
          </a:p>
        </p:txBody>
      </p:sp>
      <p:sp>
        <p:nvSpPr>
          <p:cNvPr id="10" name="矩形 9"/>
          <p:cNvSpPr/>
          <p:nvPr/>
        </p:nvSpPr>
        <p:spPr>
          <a:xfrm>
            <a:off x="1503111" y="1212083"/>
            <a:ext cx="42251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make </a:t>
            </a:r>
            <a:r>
              <a:rPr lang="en-US" altLang="zh-CN" sz="2000" dirty="0" err="1" smtClean="0"/>
              <a:t>menuconfig</a:t>
            </a:r>
            <a:r>
              <a:rPr lang="zh-CN" altLang="en-US" sz="2000" dirty="0"/>
              <a:t>可能</a:t>
            </a:r>
            <a:r>
              <a:rPr lang="zh-CN" altLang="en-US" sz="2000" dirty="0" smtClean="0"/>
              <a:t>出现</a:t>
            </a:r>
            <a:r>
              <a:rPr lang="zh-CN" altLang="en-US" sz="2000" dirty="0"/>
              <a:t>的</a:t>
            </a:r>
            <a:r>
              <a:rPr lang="zh-CN" altLang="en-US" sz="2000" dirty="0" smtClean="0"/>
              <a:t>错误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：</a:t>
            </a:r>
            <a:endParaRPr lang="zh-CN" altLang="en-US" sz="2000" dirty="0"/>
          </a:p>
          <a:p>
            <a:endParaRPr lang="en-US" altLang="zh-CN" sz="2000" dirty="0"/>
          </a:p>
        </p:txBody>
      </p:sp>
      <p:sp>
        <p:nvSpPr>
          <p:cNvPr id="12" name="矩形 11"/>
          <p:cNvSpPr/>
          <p:nvPr/>
        </p:nvSpPr>
        <p:spPr>
          <a:xfrm>
            <a:off x="2076324" y="1940482"/>
            <a:ext cx="81579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HOSTCC  scripts/</a:t>
            </a:r>
            <a:r>
              <a:rPr lang="en-US" altLang="zh-CN" dirty="0" err="1"/>
              <a:t>kconfig</a:t>
            </a:r>
            <a:r>
              <a:rPr lang="en-US" altLang="zh-CN" dirty="0"/>
              <a:t>/</a:t>
            </a:r>
            <a:r>
              <a:rPr lang="en-US" altLang="zh-CN" dirty="0" err="1"/>
              <a:t>mconf.o</a:t>
            </a:r>
            <a:endParaRPr lang="en-US" altLang="zh-CN" dirty="0"/>
          </a:p>
          <a:p>
            <a:r>
              <a:rPr lang="en-US" altLang="zh-CN" dirty="0"/>
              <a:t>In file included from scripts/</a:t>
            </a:r>
            <a:r>
              <a:rPr lang="en-US" altLang="zh-CN" dirty="0" err="1"/>
              <a:t>kconfig</a:t>
            </a:r>
            <a:r>
              <a:rPr lang="en-US" altLang="zh-CN" dirty="0"/>
              <a:t>/mconf.c:23:0:</a:t>
            </a:r>
          </a:p>
          <a:p>
            <a:r>
              <a:rPr lang="en-US" altLang="zh-CN" dirty="0"/>
              <a:t>scripts/</a:t>
            </a:r>
            <a:r>
              <a:rPr lang="en-US" altLang="zh-CN" dirty="0" err="1"/>
              <a:t>kconfig</a:t>
            </a:r>
            <a:r>
              <a:rPr lang="en-US" altLang="zh-CN" dirty="0"/>
              <a:t>/</a:t>
            </a:r>
            <a:r>
              <a:rPr lang="en-US" altLang="zh-CN" dirty="0" err="1"/>
              <a:t>lxdialog</a:t>
            </a:r>
            <a:r>
              <a:rPr lang="en-US" altLang="zh-CN" dirty="0"/>
              <a:t>/dialog.h:38:20: fatal error: </a:t>
            </a:r>
            <a:r>
              <a:rPr lang="en-US" altLang="zh-CN" dirty="0" err="1">
                <a:solidFill>
                  <a:srgbClr val="FF0000"/>
                </a:solidFill>
              </a:rPr>
              <a:t>curses</a:t>
            </a:r>
            <a:r>
              <a:rPr lang="en-US" altLang="zh-CN" dirty="0" err="1"/>
              <a:t>.h</a:t>
            </a:r>
            <a:r>
              <a:rPr lang="en-US" altLang="zh-CN" dirty="0"/>
              <a:t>: No such file or directory</a:t>
            </a:r>
          </a:p>
          <a:p>
            <a:r>
              <a:rPr lang="en-US" altLang="zh-CN" dirty="0"/>
              <a:t> #include CURSES_LOC</a:t>
            </a:r>
          </a:p>
          <a:p>
            <a:r>
              <a:rPr lang="en-US" altLang="zh-CN" dirty="0"/>
              <a:t>compilation terminated.</a:t>
            </a:r>
          </a:p>
          <a:p>
            <a:r>
              <a:rPr lang="en-US" altLang="zh-CN" dirty="0"/>
              <a:t>make[1]: *** [scripts/</a:t>
            </a:r>
            <a:r>
              <a:rPr lang="en-US" altLang="zh-CN" dirty="0" err="1"/>
              <a:t>kconfig</a:t>
            </a:r>
            <a:r>
              <a:rPr lang="en-US" altLang="zh-CN" dirty="0"/>
              <a:t>/</a:t>
            </a:r>
            <a:r>
              <a:rPr lang="en-US" altLang="zh-CN" dirty="0" err="1"/>
              <a:t>mconf.o</a:t>
            </a:r>
            <a:r>
              <a:rPr lang="en-US" altLang="zh-CN" dirty="0"/>
              <a:t>] Error 1</a:t>
            </a:r>
          </a:p>
          <a:p>
            <a:r>
              <a:rPr lang="en-US" altLang="zh-CN" dirty="0"/>
              <a:t>make: *** [</a:t>
            </a:r>
            <a:r>
              <a:rPr lang="en-US" altLang="zh-CN" dirty="0" err="1"/>
              <a:t>menuconfig</a:t>
            </a:r>
            <a:r>
              <a:rPr lang="en-US" altLang="zh-CN" dirty="0"/>
              <a:t>] Error </a:t>
            </a:r>
            <a:r>
              <a:rPr lang="en-US" altLang="zh-CN" dirty="0" smtClean="0"/>
              <a:t>2</a:t>
            </a:r>
          </a:p>
        </p:txBody>
      </p:sp>
      <p:sp>
        <p:nvSpPr>
          <p:cNvPr id="15" name="矩形 14"/>
          <p:cNvSpPr/>
          <p:nvPr/>
        </p:nvSpPr>
        <p:spPr>
          <a:xfrm>
            <a:off x="1576986" y="4276338"/>
            <a:ext cx="65700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  <a:latin typeface="Verdana" panose="020B0604030504040204" pitchFamily="34" charset="0"/>
              </a:rPr>
              <a:t>原因：表示是</a:t>
            </a:r>
            <a:r>
              <a:rPr lang="zh-CN" alt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缺少</a:t>
            </a:r>
            <a:r>
              <a:rPr lang="en-US" altLang="zh-CN" dirty="0" err="1"/>
              <a:t>ncurses</a:t>
            </a:r>
            <a:r>
              <a:rPr lang="zh-CN" alt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库。</a:t>
            </a:r>
            <a:endParaRPr lang="en-US" altLang="zh-CN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zh-CN" alt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解决方法：</a:t>
            </a:r>
            <a:r>
              <a:rPr lang="en-US" altLang="zh-CN" dirty="0" err="1"/>
              <a:t>sudo</a:t>
            </a:r>
            <a:r>
              <a:rPr lang="en-US" altLang="zh-CN" dirty="0"/>
              <a:t> apt-get install libncurses5-dev </a:t>
            </a:r>
            <a:r>
              <a:rPr lang="zh-CN" alt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（安装</a:t>
            </a:r>
            <a:r>
              <a:rPr lang="en-US" altLang="zh-CN" dirty="0" err="1" smtClean="0"/>
              <a:t>ncurses</a:t>
            </a:r>
            <a:r>
              <a:rPr lang="zh-CN" alt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库</a:t>
            </a:r>
            <a:r>
              <a:rPr lang="zh-CN" altLang="en-US" dirty="0">
                <a:solidFill>
                  <a:srgbClr val="000000"/>
                </a:solidFill>
                <a:latin typeface="Verdana" panose="020B0604030504040204" pitchFamily="34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75986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95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内核配置</a:t>
            </a:r>
          </a:p>
        </p:txBody>
      </p:sp>
      <p:sp>
        <p:nvSpPr>
          <p:cNvPr id="10" name="矩形 9"/>
          <p:cNvSpPr/>
          <p:nvPr/>
        </p:nvSpPr>
        <p:spPr>
          <a:xfrm>
            <a:off x="1566172" y="1411779"/>
            <a:ext cx="56649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如何在</a:t>
            </a:r>
            <a:r>
              <a:rPr lang="en-US" altLang="zh-CN" sz="2000" dirty="0" err="1" smtClean="0"/>
              <a:t>menuconfig</a:t>
            </a:r>
            <a:r>
              <a:rPr lang="zh-CN" altLang="en-US" sz="2000" dirty="0" smtClean="0"/>
              <a:t>的图形界面中添加配置选项？即如何在内核中添加新的驱动？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84376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www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: </a:t>
            </a:r>
            <a:r>
              <a:rPr lang="en-US" altLang="zh-CN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www.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42482" y="1670411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21919" y="2883261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99769" y="4091349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625268" y="1821774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源码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206610" y="3027639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内核编译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811290" y="4180811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内核源码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内核源码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127747" y="1945206"/>
            <a:ext cx="8723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dirty="0" smtClean="0"/>
              <a:t>解压源码 </a:t>
            </a:r>
            <a:r>
              <a:rPr lang="en-US" altLang="zh-CN" dirty="0" smtClean="0"/>
              <a:t>linux-4.4.12-g3639bea54a-v1.0.tar.gz</a:t>
            </a:r>
          </a:p>
          <a:p>
            <a:pPr marL="342900" indent="-342900">
              <a:buFont typeface="+mj-lt"/>
              <a:buAutoNum type="arabicPeriod"/>
            </a:pPr>
            <a:r>
              <a:rPr lang="zh-CN" altLang="en-US" dirty="0" smtClean="0"/>
              <a:t>用</a:t>
            </a:r>
            <a:r>
              <a:rPr lang="en-US" altLang="zh-CN" dirty="0" smtClean="0"/>
              <a:t>Source Insight</a:t>
            </a:r>
            <a:r>
              <a:rPr lang="zh-CN" altLang="en-US" dirty="0" smtClean="0"/>
              <a:t>建立内核源码工程，便于查看源码</a:t>
            </a:r>
            <a:endParaRPr lang="en-US" altLang="zh-CN" dirty="0" smtClean="0"/>
          </a:p>
        </p:txBody>
      </p:sp>
      <p:sp>
        <p:nvSpPr>
          <p:cNvPr id="3" name="文本框 2"/>
          <p:cNvSpPr txBox="1"/>
          <p:nvPr/>
        </p:nvSpPr>
        <p:spPr>
          <a:xfrm>
            <a:off x="1548333" y="1333554"/>
            <a:ext cx="1713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查看源码</a:t>
            </a:r>
            <a:endParaRPr lang="zh-CN" altLang="en-US" sz="20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475" y="3485004"/>
            <a:ext cx="8019860" cy="136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6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内核源码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765737" y="1067300"/>
            <a:ext cx="1101484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arch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体系结构</a:t>
            </a:r>
            <a:r>
              <a:rPr lang="zh-CN" altLang="en-US" sz="1600" dirty="0"/>
              <a:t>相关的代码，每一个子目录代表一种架构</a:t>
            </a:r>
          </a:p>
          <a:p>
            <a:r>
              <a:rPr lang="en-US" altLang="zh-CN" sz="1600" dirty="0"/>
              <a:t>block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块</a:t>
            </a:r>
            <a:r>
              <a:rPr lang="zh-CN" altLang="en-US" sz="1600" dirty="0"/>
              <a:t>设备的</a:t>
            </a:r>
            <a:r>
              <a:rPr lang="zh-CN" altLang="en-US" sz="1600" dirty="0" smtClean="0"/>
              <a:t>通用函数</a:t>
            </a:r>
            <a:endParaRPr lang="en-US" altLang="zh-CN" sz="1600" dirty="0" smtClean="0"/>
          </a:p>
          <a:p>
            <a:r>
              <a:rPr lang="en-US" altLang="zh-CN" sz="1600" dirty="0" smtClean="0"/>
              <a:t>certs		</a:t>
            </a:r>
            <a:r>
              <a:rPr lang="zh-CN" altLang="en-US" sz="1600" dirty="0" smtClean="0"/>
              <a:t>内核证书</a:t>
            </a:r>
            <a:r>
              <a:rPr lang="zh-CN" altLang="en-US" sz="1600" dirty="0"/>
              <a:t>签名检查</a:t>
            </a:r>
          </a:p>
          <a:p>
            <a:r>
              <a:rPr lang="en-US" altLang="zh-CN" sz="1600" dirty="0"/>
              <a:t>crypto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常用</a:t>
            </a:r>
            <a:r>
              <a:rPr lang="zh-CN" altLang="en-US" sz="1600" dirty="0"/>
              <a:t>加密和散列算法、压缩和</a:t>
            </a:r>
            <a:r>
              <a:rPr lang="en-US" altLang="zh-CN" sz="1600" dirty="0"/>
              <a:t>CRC</a:t>
            </a:r>
            <a:r>
              <a:rPr lang="zh-CN" altLang="en-US" sz="1600" dirty="0"/>
              <a:t>校核</a:t>
            </a:r>
            <a:r>
              <a:rPr lang="zh-CN" altLang="en-US" sz="1600" dirty="0" smtClean="0"/>
              <a:t>算法</a:t>
            </a:r>
            <a:endParaRPr lang="en-US" altLang="zh-CN" sz="1600" dirty="0" smtClean="0"/>
          </a:p>
          <a:p>
            <a:r>
              <a:rPr lang="en-US" altLang="zh-CN" sz="1600" dirty="0" smtClean="0"/>
              <a:t>Documentation	</a:t>
            </a:r>
            <a:r>
              <a:rPr lang="zh-CN" altLang="en-US" sz="1600" dirty="0"/>
              <a:t>一些文档，主要用来描述模块功能和</a:t>
            </a:r>
            <a:r>
              <a:rPr lang="zh-CN" altLang="en-US" sz="1600" dirty="0" smtClean="0"/>
              <a:t>协议规范</a:t>
            </a:r>
            <a:endParaRPr lang="en-US" altLang="zh-CN" sz="1600" dirty="0" smtClean="0"/>
          </a:p>
          <a:p>
            <a:r>
              <a:rPr lang="en-US" altLang="zh-CN" sz="1600" dirty="0" smtClean="0"/>
              <a:t>drivers		</a:t>
            </a:r>
            <a:r>
              <a:rPr lang="zh-CN" altLang="en-US" sz="1600" dirty="0" smtClean="0"/>
              <a:t>各</a:t>
            </a:r>
            <a:r>
              <a:rPr lang="zh-CN" altLang="en-US" sz="1600" dirty="0"/>
              <a:t>类驱动程序的实现，如</a:t>
            </a:r>
            <a:r>
              <a:rPr lang="en-US" altLang="zh-CN" sz="1600" dirty="0"/>
              <a:t>USB</a:t>
            </a:r>
            <a:r>
              <a:rPr lang="zh-CN" altLang="en-US" sz="1600" dirty="0"/>
              <a:t>总线、蓝牙、</a:t>
            </a:r>
            <a:r>
              <a:rPr lang="en-US" altLang="zh-CN" sz="1600" dirty="0"/>
              <a:t>PCI</a:t>
            </a:r>
            <a:r>
              <a:rPr lang="zh-CN" altLang="en-US" sz="1600" dirty="0"/>
              <a:t>总线、显卡驱动</a:t>
            </a:r>
            <a:r>
              <a:rPr lang="zh-CN" altLang="en-US" sz="1600" dirty="0" smtClean="0"/>
              <a:t>等等</a:t>
            </a:r>
            <a:endParaRPr lang="en-US" altLang="zh-CN" sz="1600" dirty="0" smtClean="0"/>
          </a:p>
          <a:p>
            <a:r>
              <a:rPr lang="en-US" altLang="zh-CN" sz="1600" dirty="0" smtClean="0"/>
              <a:t>firmware		</a:t>
            </a:r>
            <a:r>
              <a:rPr lang="zh-CN" altLang="en-US" sz="1600" dirty="0"/>
              <a:t>保存用于驱动第三方设备的固件</a:t>
            </a:r>
          </a:p>
          <a:p>
            <a:r>
              <a:rPr lang="en-US" altLang="zh-CN" sz="1600" dirty="0"/>
              <a:t>fs	</a:t>
            </a:r>
            <a:r>
              <a:rPr lang="en-US" altLang="zh-CN" sz="1600" dirty="0" smtClean="0"/>
              <a:t>	Linux</a:t>
            </a:r>
            <a:r>
              <a:rPr lang="zh-CN" altLang="en-US" sz="1600" dirty="0"/>
              <a:t>支持的文件系统，每一个子目录代表一种文件系统</a:t>
            </a:r>
          </a:p>
          <a:p>
            <a:r>
              <a:rPr lang="en-US" altLang="zh-CN" sz="1600" dirty="0"/>
              <a:t>include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内核</a:t>
            </a:r>
            <a:r>
              <a:rPr lang="zh-CN" altLang="en-US" sz="1600" dirty="0"/>
              <a:t>源码依赖的绝大部分</a:t>
            </a:r>
            <a:r>
              <a:rPr lang="zh-CN" altLang="en-US" sz="1600" dirty="0" smtClean="0"/>
              <a:t>头文件</a:t>
            </a:r>
            <a:endParaRPr lang="en-US" altLang="zh-CN" sz="1600" dirty="0" smtClean="0"/>
          </a:p>
          <a:p>
            <a:r>
              <a:rPr lang="en-US" altLang="zh-CN" sz="1600" dirty="0" err="1" smtClean="0"/>
              <a:t>init</a:t>
            </a:r>
            <a:r>
              <a:rPr lang="en-US" altLang="zh-CN" sz="1600" dirty="0" smtClean="0"/>
              <a:t>		</a:t>
            </a:r>
            <a:r>
              <a:rPr lang="zh-CN" altLang="en-US" sz="1600" dirty="0" smtClean="0"/>
              <a:t>内核的初始化程序，其中</a:t>
            </a:r>
            <a:r>
              <a:rPr lang="en-US" altLang="zh-CN" sz="1600" dirty="0" err="1" smtClean="0"/>
              <a:t>main.c</a:t>
            </a:r>
            <a:r>
              <a:rPr lang="zh-CN" altLang="en-US" sz="1600" dirty="0" smtClean="0"/>
              <a:t>中的</a:t>
            </a:r>
            <a:r>
              <a:rPr lang="en-US" altLang="zh-CN" sz="1600" dirty="0" err="1" smtClean="0"/>
              <a:t>start_kernel</a:t>
            </a:r>
            <a:r>
              <a:rPr lang="zh-CN" altLang="en-US" sz="1600" dirty="0" smtClean="0"/>
              <a:t>函数是内核引导后执行的第一个函数</a:t>
            </a:r>
          </a:p>
          <a:p>
            <a:r>
              <a:rPr lang="en-US" altLang="zh-CN" sz="1600" dirty="0" err="1" smtClean="0"/>
              <a:t>ipc</a:t>
            </a:r>
            <a:r>
              <a:rPr lang="en-US" altLang="zh-CN" sz="1600" dirty="0"/>
              <a:t>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进程间通信代码，</a:t>
            </a:r>
            <a:r>
              <a:rPr lang="zh-CN" altLang="en-US" sz="1600" dirty="0"/>
              <a:t>如共享内存、信号量、匿名管道等</a:t>
            </a:r>
            <a:endParaRPr lang="zh-CN" altLang="en-US" sz="1600" dirty="0" smtClean="0"/>
          </a:p>
          <a:p>
            <a:r>
              <a:rPr lang="en-US" altLang="zh-CN" sz="1600" dirty="0" smtClean="0"/>
              <a:t>kernel		</a:t>
            </a:r>
            <a:r>
              <a:rPr lang="zh-CN" altLang="en-US" sz="1600" dirty="0"/>
              <a:t>内核核心代码，包含进程管理、</a:t>
            </a:r>
            <a:r>
              <a:rPr lang="en-US" altLang="zh-CN" sz="1600" dirty="0"/>
              <a:t>IRQ</a:t>
            </a:r>
            <a:r>
              <a:rPr lang="zh-CN" altLang="en-US" sz="1600" dirty="0"/>
              <a:t>、时间</a:t>
            </a:r>
            <a:r>
              <a:rPr lang="zh-CN" altLang="en-US" sz="1600" dirty="0" smtClean="0"/>
              <a:t>等</a:t>
            </a:r>
            <a:endParaRPr lang="en-US" altLang="zh-CN" sz="1600" dirty="0" smtClean="0"/>
          </a:p>
          <a:p>
            <a:r>
              <a:rPr lang="en-US" altLang="zh-CN" sz="1600" dirty="0" smtClean="0"/>
              <a:t>lib</a:t>
            </a:r>
            <a:r>
              <a:rPr lang="en-US" altLang="zh-CN" sz="1600" dirty="0"/>
              <a:t>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内核</a:t>
            </a:r>
            <a:r>
              <a:rPr lang="zh-CN" altLang="en-US" sz="1600" dirty="0"/>
              <a:t>用到的</a:t>
            </a:r>
            <a:r>
              <a:rPr lang="zh-CN" altLang="en-US" sz="1600" dirty="0" smtClean="0"/>
              <a:t>库函数</a:t>
            </a:r>
            <a:endParaRPr lang="en-US" altLang="zh-CN" sz="1600" dirty="0" smtClean="0"/>
          </a:p>
          <a:p>
            <a:r>
              <a:rPr lang="en-US" altLang="zh-CN" sz="1600" dirty="0" smtClean="0"/>
              <a:t>mm</a:t>
            </a:r>
            <a:r>
              <a:rPr lang="en-US" altLang="zh-CN" sz="1600" dirty="0"/>
              <a:t>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内存</a:t>
            </a:r>
            <a:r>
              <a:rPr lang="zh-CN" altLang="en-US" sz="1600" dirty="0"/>
              <a:t>管理</a:t>
            </a:r>
            <a:r>
              <a:rPr lang="zh-CN" altLang="en-US" sz="1600" dirty="0" smtClean="0"/>
              <a:t>代码</a:t>
            </a:r>
            <a:endParaRPr lang="en-US" altLang="zh-CN" sz="1600" dirty="0" smtClean="0"/>
          </a:p>
          <a:p>
            <a:r>
              <a:rPr lang="en-US" altLang="zh-CN" sz="1600" dirty="0" smtClean="0"/>
              <a:t>net</a:t>
            </a:r>
            <a:r>
              <a:rPr lang="en-US" altLang="zh-CN" sz="1600" dirty="0"/>
              <a:t>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与</a:t>
            </a:r>
            <a:r>
              <a:rPr lang="zh-CN" altLang="en-US" sz="1600" dirty="0"/>
              <a:t>网络相关的</a:t>
            </a:r>
            <a:r>
              <a:rPr lang="zh-CN" altLang="en-US" sz="1600" dirty="0" smtClean="0"/>
              <a:t>代码，</a:t>
            </a:r>
            <a:r>
              <a:rPr lang="zh-CN" altLang="en-US" sz="1600" dirty="0"/>
              <a:t>如</a:t>
            </a:r>
            <a:r>
              <a:rPr lang="en-US" altLang="zh-CN" sz="1600" dirty="0"/>
              <a:t>TCP</a:t>
            </a:r>
            <a:r>
              <a:rPr lang="zh-CN" altLang="en-US" sz="1600" dirty="0"/>
              <a:t>、</a:t>
            </a:r>
            <a:r>
              <a:rPr lang="en-US" altLang="zh-CN" sz="1600" dirty="0"/>
              <a:t>IPv6</a:t>
            </a:r>
            <a:r>
              <a:rPr lang="zh-CN" altLang="en-US" sz="1600" dirty="0"/>
              <a:t>、</a:t>
            </a:r>
            <a:r>
              <a:rPr lang="en-US" altLang="zh-CN" sz="1600" dirty="0" err="1"/>
              <a:t>WiFi</a:t>
            </a:r>
            <a:r>
              <a:rPr lang="zh-CN" altLang="en-US" sz="1600" dirty="0"/>
              <a:t>、以太网实现等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  <a:p>
            <a:r>
              <a:rPr lang="en-US" altLang="zh-CN" sz="1600" dirty="0" smtClean="0"/>
              <a:t>samples		</a:t>
            </a:r>
            <a:r>
              <a:rPr lang="zh-CN" altLang="en-US" sz="1600" dirty="0" smtClean="0"/>
              <a:t>一些</a:t>
            </a:r>
            <a:r>
              <a:rPr lang="zh-CN" altLang="en-US" sz="1600" dirty="0"/>
              <a:t>内核编程的范例</a:t>
            </a:r>
            <a:endParaRPr lang="en-US" altLang="zh-CN" sz="1600" dirty="0" smtClean="0"/>
          </a:p>
          <a:p>
            <a:r>
              <a:rPr lang="en-US" altLang="zh-CN" sz="1600" dirty="0" smtClean="0"/>
              <a:t>scripts		</a:t>
            </a:r>
            <a:r>
              <a:rPr lang="zh-CN" altLang="en-US" sz="1600" dirty="0" smtClean="0"/>
              <a:t>用于</a:t>
            </a:r>
            <a:r>
              <a:rPr lang="zh-CN" altLang="en-US" sz="1600" dirty="0"/>
              <a:t>配置、编译内核的脚本文件</a:t>
            </a:r>
          </a:p>
          <a:p>
            <a:r>
              <a:rPr lang="en-US" altLang="zh-CN" sz="1600" dirty="0"/>
              <a:t>security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安全</a:t>
            </a:r>
            <a:r>
              <a:rPr lang="zh-CN" altLang="en-US" sz="1600" dirty="0"/>
              <a:t>、密钥相关的代码</a:t>
            </a:r>
          </a:p>
          <a:p>
            <a:r>
              <a:rPr lang="en-US" altLang="zh-CN" sz="1600" dirty="0"/>
              <a:t>sound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音频</a:t>
            </a:r>
            <a:r>
              <a:rPr lang="zh-CN" altLang="en-US" sz="1600" dirty="0"/>
              <a:t>相关的驱动程序</a:t>
            </a:r>
          </a:p>
          <a:p>
            <a:r>
              <a:rPr lang="en-US" altLang="zh-CN" sz="1600" dirty="0" smtClean="0"/>
              <a:t>tools 		</a:t>
            </a:r>
            <a:r>
              <a:rPr lang="zh-CN" altLang="en-US" sz="1600" dirty="0" smtClean="0"/>
              <a:t>与</a:t>
            </a:r>
            <a:r>
              <a:rPr lang="zh-CN" altLang="en-US" sz="1600" dirty="0"/>
              <a:t>内核交互，以便在用户态时测试相关内核功能</a:t>
            </a:r>
            <a:endParaRPr lang="en-US" altLang="zh-CN" sz="1600" dirty="0" smtClean="0"/>
          </a:p>
          <a:p>
            <a:r>
              <a:rPr lang="en-US" altLang="zh-CN" sz="1600" dirty="0" err="1"/>
              <a:t>usr</a:t>
            </a:r>
            <a:r>
              <a:rPr lang="en-US" altLang="zh-CN" sz="1600" dirty="0"/>
              <a:t>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实现</a:t>
            </a:r>
            <a:r>
              <a:rPr lang="zh-CN" altLang="en-US" sz="1600" dirty="0"/>
              <a:t>了用于打包和压缩的的</a:t>
            </a:r>
            <a:r>
              <a:rPr lang="en-US" altLang="zh-CN" sz="1600" dirty="0" err="1"/>
              <a:t>cpio</a:t>
            </a:r>
            <a:r>
              <a:rPr lang="zh-CN" altLang="en-US" sz="1600" dirty="0" smtClean="0"/>
              <a:t>等</a:t>
            </a:r>
            <a:endParaRPr lang="en-US" altLang="zh-CN" sz="1600" dirty="0" smtClean="0"/>
          </a:p>
          <a:p>
            <a:r>
              <a:rPr lang="en-US" altLang="zh-CN" sz="1600" dirty="0" err="1" smtClean="0"/>
              <a:t>virt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	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内核虚拟机，</a:t>
            </a:r>
            <a:r>
              <a:rPr lang="zh-CN" altLang="en-US" sz="1600" dirty="0"/>
              <a:t>虚拟化相关支持实现</a:t>
            </a:r>
            <a:r>
              <a:rPr lang="en-US" altLang="zh-CN" sz="1600" dirty="0"/>
              <a:t>	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31984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内核编译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内核编译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2135188" y="196836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dirty="0"/>
              <a:t>设置交叉编译环境变量</a:t>
            </a:r>
            <a:endParaRPr lang="en-US" altLang="zh-CN" dirty="0"/>
          </a:p>
          <a:p>
            <a:pPr marL="342900" indent="-342900">
              <a:buAutoNum type="arabicPeriod"/>
            </a:pPr>
            <a:r>
              <a:rPr lang="zh-CN" altLang="en-US" dirty="0"/>
              <a:t>板级配置</a:t>
            </a:r>
            <a:r>
              <a:rPr lang="en-US" altLang="zh-CN" dirty="0"/>
              <a:t>make </a:t>
            </a:r>
            <a:r>
              <a:rPr lang="en-US" altLang="zh-CN" dirty="0" err="1" smtClean="0"/>
              <a:t>xxxxxx_defconfig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内核配置</a:t>
            </a:r>
            <a:r>
              <a:rPr lang="en-US" altLang="zh-CN" dirty="0" smtClean="0"/>
              <a:t>make </a:t>
            </a:r>
            <a:r>
              <a:rPr lang="en-US" altLang="zh-CN" dirty="0" err="1" smtClean="0"/>
              <a:t>menuconfig</a:t>
            </a:r>
            <a:endParaRPr lang="en-US" altLang="zh-CN" dirty="0"/>
          </a:p>
          <a:p>
            <a:pPr marL="342900" indent="-342900">
              <a:buAutoNum type="arabicPeriod"/>
            </a:pPr>
            <a:r>
              <a:rPr lang="zh-CN" altLang="en-US" dirty="0" smtClean="0"/>
              <a:t>编译内核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编译模块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编译设备树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381847" y="1305152"/>
            <a:ext cx="6849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内核编译步骤：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3167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5426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内核配置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29288" y="3401878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138745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05954"/>
            <a:ext cx="595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内核配置</a:t>
            </a:r>
          </a:p>
        </p:txBody>
      </p:sp>
      <p:sp>
        <p:nvSpPr>
          <p:cNvPr id="4" name="矩形 3"/>
          <p:cNvSpPr/>
          <p:nvPr/>
        </p:nvSpPr>
        <p:spPr>
          <a:xfrm>
            <a:off x="2364885" y="1898763"/>
            <a:ext cx="441553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#make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		</a:t>
            </a:r>
          </a:p>
          <a:p>
            <a:r>
              <a:rPr lang="en-US" altLang="zh-CN" dirty="0" smtClean="0"/>
              <a:t>#</a:t>
            </a:r>
            <a:r>
              <a:rPr lang="en-US" altLang="zh-CN" dirty="0"/>
              <a:t>make </a:t>
            </a:r>
            <a:r>
              <a:rPr lang="en-US" altLang="zh-CN" dirty="0" err="1" smtClean="0"/>
              <a:t>oldconfig</a:t>
            </a:r>
            <a:r>
              <a:rPr lang="en-US" altLang="zh-CN" dirty="0" smtClean="0"/>
              <a:t>		</a:t>
            </a:r>
          </a:p>
          <a:p>
            <a:r>
              <a:rPr lang="en-US" altLang="zh-CN" dirty="0" smtClean="0"/>
              <a:t>#</a:t>
            </a:r>
            <a:r>
              <a:rPr lang="en-US" altLang="zh-CN" dirty="0"/>
              <a:t>make </a:t>
            </a:r>
            <a:r>
              <a:rPr lang="en-US" altLang="zh-CN" dirty="0" err="1" smtClean="0"/>
              <a:t>xconfig</a:t>
            </a:r>
            <a:r>
              <a:rPr lang="en-US" altLang="zh-CN" dirty="0" smtClean="0"/>
              <a:t>		</a:t>
            </a:r>
            <a:endParaRPr lang="en-US" altLang="zh-CN" dirty="0"/>
          </a:p>
          <a:p>
            <a:r>
              <a:rPr lang="en-US" altLang="zh-CN" dirty="0" smtClean="0"/>
              <a:t>#make </a:t>
            </a:r>
            <a:r>
              <a:rPr lang="en-US" altLang="zh-CN" dirty="0" err="1" smtClean="0"/>
              <a:t>gconfig</a:t>
            </a:r>
            <a:r>
              <a:rPr lang="en-US" altLang="zh-CN" dirty="0" smtClean="0"/>
              <a:t>		</a:t>
            </a:r>
            <a:endParaRPr lang="en-US" altLang="zh-CN" dirty="0"/>
          </a:p>
          <a:p>
            <a:r>
              <a:rPr lang="en-US" altLang="zh-CN" dirty="0" smtClean="0"/>
              <a:t>#</a:t>
            </a:r>
            <a:r>
              <a:rPr lang="en-US" altLang="zh-CN" dirty="0"/>
              <a:t>make </a:t>
            </a:r>
            <a:r>
              <a:rPr lang="en-US" altLang="zh-CN" dirty="0" err="1" smtClean="0"/>
              <a:t>allyesconfig</a:t>
            </a:r>
            <a:endParaRPr lang="en-US" altLang="zh-CN" dirty="0"/>
          </a:p>
          <a:p>
            <a:r>
              <a:rPr lang="en-US" altLang="zh-CN" dirty="0"/>
              <a:t>#make </a:t>
            </a:r>
            <a:r>
              <a:rPr lang="en-US" altLang="zh-CN" dirty="0" err="1" smtClean="0"/>
              <a:t>allmodconfig</a:t>
            </a:r>
            <a:endParaRPr lang="en-US" altLang="zh-CN" dirty="0" smtClean="0"/>
          </a:p>
          <a:p>
            <a:r>
              <a:rPr lang="en-US" altLang="zh-CN" dirty="0"/>
              <a:t>#make </a:t>
            </a:r>
            <a:r>
              <a:rPr lang="en-US" altLang="zh-CN" dirty="0" err="1" smtClean="0"/>
              <a:t>menuconfig</a:t>
            </a:r>
            <a:r>
              <a:rPr lang="en-US" altLang="zh-CN" dirty="0" smtClean="0"/>
              <a:t>	</a:t>
            </a:r>
            <a:endParaRPr lang="en-US" altLang="zh-CN" dirty="0"/>
          </a:p>
        </p:txBody>
      </p:sp>
      <p:sp>
        <p:nvSpPr>
          <p:cNvPr id="10" name="矩形 9"/>
          <p:cNvSpPr/>
          <p:nvPr/>
        </p:nvSpPr>
        <p:spPr>
          <a:xfrm>
            <a:off x="1503111" y="1212083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/>
              <a:t>几种</a:t>
            </a:r>
            <a:r>
              <a:rPr lang="zh-CN" altLang="en-US" sz="2000" dirty="0"/>
              <a:t>配置方式</a:t>
            </a:r>
          </a:p>
        </p:txBody>
      </p:sp>
    </p:spTree>
    <p:extLst>
      <p:ext uri="{BB962C8B-B14F-4D97-AF65-F5344CB8AC3E}">
        <p14:creationId xmlns:p14="http://schemas.microsoft.com/office/powerpoint/2010/main" val="274590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5057</TotalTime>
  <Words>496</Words>
  <Application>Microsoft Office PowerPoint</Application>
  <PresentationFormat>宽屏</PresentationFormat>
  <Paragraphs>143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Verdana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Microsoft</cp:lastModifiedBy>
  <cp:revision>1737</cp:revision>
  <dcterms:created xsi:type="dcterms:W3CDTF">2015-05-05T08:02:00Z</dcterms:created>
  <dcterms:modified xsi:type="dcterms:W3CDTF">2016-12-24T09:52:52Z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