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7" r:id="rId2"/>
    <p:sldId id="404" r:id="rId3"/>
    <p:sldId id="259" r:id="rId4"/>
    <p:sldId id="485" r:id="rId5"/>
    <p:sldId id="488" r:id="rId6"/>
    <p:sldId id="489" r:id="rId7"/>
    <p:sldId id="490" r:id="rId8"/>
    <p:sldId id="486" r:id="rId9"/>
    <p:sldId id="487" r:id="rId10"/>
    <p:sldId id="447" r:id="rId11"/>
    <p:sldId id="473" r:id="rId12"/>
    <p:sldId id="491" r:id="rId13"/>
    <p:sldId id="492" r:id="rId14"/>
    <p:sldId id="46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82767" autoAdjust="0"/>
  </p:normalViewPr>
  <p:slideViewPr>
    <p:cSldViewPr snapToGrid="0">
      <p:cViewPr>
        <p:scale>
          <a:sx n="75" d="100"/>
          <a:sy n="75" d="100"/>
        </p:scale>
        <p:origin x="-859" y="-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226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287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067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38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当通过加载内核模块时，模块的加载函数会自动被内核执行，完成本模块的相关初始化工作。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39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当卸载某模块时，模块的卸载函数会自动被内核执行，完成与模块加载函数相反的功能。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821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许可证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(LICENSE)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声明描述内核模块的许可权限，如果不声明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，模块被加载时，将收到内核被污染         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kernel tainted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）的警告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056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 smtClean="0"/>
              <a:t>modprobe</a:t>
            </a:r>
            <a:r>
              <a:rPr lang="zh-CN" altLang="en-US" dirty="0" smtClean="0"/>
              <a:t>会根据</a:t>
            </a:r>
            <a:r>
              <a:rPr lang="en-US" altLang="zh-CN" dirty="0" err="1" smtClean="0"/>
              <a:t>depmod</a:t>
            </a:r>
            <a:r>
              <a:rPr lang="zh-CN" altLang="en-US" dirty="0" smtClean="0"/>
              <a:t>所产生的依赖关系，决定要载入哪些模块。若在载入过程中发生错误，在</a:t>
            </a:r>
            <a:r>
              <a:rPr lang="en-US" altLang="zh-CN" dirty="0" err="1" smtClean="0"/>
              <a:t>modprobe</a:t>
            </a:r>
            <a:r>
              <a:rPr lang="zh-CN" altLang="en-US" dirty="0" smtClean="0"/>
              <a:t>会卸载整组的模块。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7156785" cy="1361580"/>
            <a:chOff x="0" y="2716813"/>
            <a:chExt cx="6757769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3013187" y="2768747"/>
              <a:ext cx="3744582" cy="10157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linux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驱动模块编程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25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HelloWorld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112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最简单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的模块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HelloWorld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最简单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的模块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HelloWorld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0070" y="1327821"/>
            <a:ext cx="252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编写</a:t>
            </a:r>
            <a:r>
              <a:rPr lang="en-US" altLang="zh-CN" sz="2000" dirty="0" err="1" smtClean="0"/>
              <a:t>hello.c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048000" y="1997839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static </a:t>
            </a:r>
            <a:r>
              <a:rPr lang="en-US" altLang="zh-CN" dirty="0" err="1"/>
              <a:t>int</a:t>
            </a:r>
            <a:r>
              <a:rPr lang="en-US" altLang="zh-CN" dirty="0"/>
              <a:t> __</a:t>
            </a:r>
            <a:r>
              <a:rPr lang="en-US" altLang="zh-CN" dirty="0" err="1"/>
              <a:t>init</a:t>
            </a:r>
            <a:r>
              <a:rPr lang="en-US" altLang="zh-CN" dirty="0"/>
              <a:t> </a:t>
            </a:r>
            <a:r>
              <a:rPr lang="en-US" altLang="zh-CN" dirty="0" err="1"/>
              <a:t>hello_init</a:t>
            </a:r>
            <a:r>
              <a:rPr lang="en-US" altLang="zh-CN" dirty="0"/>
              <a:t>(void)</a:t>
            </a:r>
          </a:p>
          <a:p>
            <a:r>
              <a:rPr lang="en-US" altLang="zh-CN" dirty="0"/>
              <a:t>{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printk</a:t>
            </a:r>
            <a:r>
              <a:rPr lang="en-US" altLang="zh-CN" dirty="0" smtClean="0"/>
              <a:t>("</a:t>
            </a:r>
            <a:r>
              <a:rPr lang="en-US" altLang="zh-CN" dirty="0"/>
              <a:t>Hello World!\n");</a:t>
            </a:r>
          </a:p>
          <a:p>
            <a:r>
              <a:rPr lang="en-US" altLang="zh-CN" dirty="0"/>
              <a:t>        return 0;</a:t>
            </a:r>
          </a:p>
          <a:p>
            <a:r>
              <a:rPr lang="en-US" altLang="zh-CN" dirty="0"/>
              <a:t>}</a:t>
            </a:r>
          </a:p>
          <a:p>
            <a:endParaRPr lang="en-US" altLang="zh-CN" dirty="0"/>
          </a:p>
          <a:p>
            <a:r>
              <a:rPr lang="en-US" altLang="zh-CN" dirty="0"/>
              <a:t>static void __exit </a:t>
            </a:r>
            <a:r>
              <a:rPr lang="en-US" altLang="zh-CN" dirty="0" err="1"/>
              <a:t>hello_exit</a:t>
            </a:r>
            <a:r>
              <a:rPr lang="en-US" altLang="zh-CN" dirty="0"/>
              <a:t>(void)</a:t>
            </a:r>
          </a:p>
          <a:p>
            <a:r>
              <a:rPr lang="en-US" altLang="zh-CN" dirty="0"/>
              <a:t>{</a:t>
            </a:r>
          </a:p>
          <a:p>
            <a:r>
              <a:rPr lang="en-US" altLang="zh-CN" dirty="0"/>
              <a:t>        </a:t>
            </a:r>
            <a:r>
              <a:rPr lang="en-US" altLang="zh-CN" dirty="0" err="1"/>
              <a:t>printk</a:t>
            </a:r>
            <a:r>
              <a:rPr lang="en-US" altLang="zh-CN" dirty="0"/>
              <a:t>("Goodbye World!\n ");</a:t>
            </a:r>
          </a:p>
          <a:p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167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最简单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的模块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HelloWorld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0070" y="1327821"/>
            <a:ext cx="252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编写</a:t>
            </a:r>
            <a:r>
              <a:rPr lang="en-US" altLang="zh-CN" sz="2000" dirty="0" err="1" smtClean="0"/>
              <a:t>Makefile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2315479" y="1894761"/>
            <a:ext cx="880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ifneq ($(KERNELRELEASE</a:t>
            </a:r>
            <a:r>
              <a:rPr lang="zh-CN" altLang="en-US" dirty="0" smtClean="0"/>
              <a:t>),)</a:t>
            </a:r>
            <a:endParaRPr lang="zh-CN" altLang="en-US" dirty="0"/>
          </a:p>
          <a:p>
            <a:r>
              <a:rPr lang="zh-CN" altLang="en-US" dirty="0"/>
              <a:t>obj-m := hello.</a:t>
            </a:r>
            <a:r>
              <a:rPr lang="zh-CN" altLang="en-US" dirty="0" smtClean="0"/>
              <a:t>o</a:t>
            </a:r>
            <a:endParaRPr lang="zh-CN" altLang="en-US" dirty="0"/>
          </a:p>
          <a:p>
            <a:r>
              <a:rPr lang="zh-CN" altLang="en-US" dirty="0"/>
              <a:t>else</a:t>
            </a:r>
          </a:p>
          <a:p>
            <a:endParaRPr lang="zh-CN" altLang="en-US" dirty="0"/>
          </a:p>
          <a:p>
            <a:r>
              <a:rPr lang="zh-CN" altLang="en-US" dirty="0"/>
              <a:t>KDIR</a:t>
            </a:r>
            <a:r>
              <a:rPr lang="zh-CN" altLang="en-US" dirty="0" smtClean="0"/>
              <a:t>=</a:t>
            </a:r>
            <a:r>
              <a:rPr lang="en-US" altLang="zh-CN" dirty="0" smtClean="0"/>
              <a:t>&lt;</a:t>
            </a:r>
            <a:r>
              <a:rPr lang="zh-CN" altLang="en-US" dirty="0" smtClean="0"/>
              <a:t>内核路径</a:t>
            </a:r>
            <a:r>
              <a:rPr lang="en-US" altLang="zh-CN" dirty="0" smtClean="0"/>
              <a:t>&gt;</a:t>
            </a:r>
          </a:p>
          <a:p>
            <a:r>
              <a:rPr lang="zh-CN" altLang="en-US" dirty="0" smtClean="0"/>
              <a:t>CROSS</a:t>
            </a:r>
            <a:r>
              <a:rPr lang="zh-CN" altLang="en-US" dirty="0"/>
              <a:t>_</a:t>
            </a:r>
            <a:r>
              <a:rPr lang="zh-CN" altLang="en-US" dirty="0" smtClean="0"/>
              <a:t>COMPILE</a:t>
            </a:r>
            <a:r>
              <a:rPr lang="en-US" altLang="zh-CN" dirty="0" smtClean="0"/>
              <a:t>=&lt;</a:t>
            </a:r>
            <a:r>
              <a:rPr lang="zh-CN" altLang="en-US" dirty="0" smtClean="0"/>
              <a:t>编译工具路径</a:t>
            </a:r>
            <a:r>
              <a:rPr lang="en-US" altLang="zh-CN" dirty="0" smtClean="0"/>
              <a:t>&gt;</a:t>
            </a:r>
            <a:endParaRPr lang="zh-CN" altLang="en-US" dirty="0"/>
          </a:p>
          <a:p>
            <a:r>
              <a:rPr lang="zh-CN" altLang="en-US" dirty="0"/>
              <a:t>all:</a:t>
            </a:r>
          </a:p>
          <a:p>
            <a:r>
              <a:rPr lang="zh-CN" altLang="en-US" dirty="0"/>
              <a:t>        make -C $(KDIR) M=$(PWD) modules ARCH=arm CROSS_COMPILE=$(CROSS_COMPILE)</a:t>
            </a:r>
          </a:p>
          <a:p>
            <a:endParaRPr lang="zh-CN" altLang="en-US" dirty="0"/>
          </a:p>
          <a:p>
            <a:r>
              <a:rPr lang="zh-CN" altLang="en-US" dirty="0"/>
              <a:t>clean:</a:t>
            </a:r>
          </a:p>
          <a:p>
            <a:r>
              <a:rPr lang="zh-CN" altLang="en-US" dirty="0"/>
              <a:t>        rm -rf *.ko *.o *.mod.o *.mod.c *.symvers  modul* .hello.* .tmp_versions .*.*.cmd</a:t>
            </a:r>
          </a:p>
          <a:p>
            <a:endParaRPr lang="zh-CN" altLang="en-US" dirty="0"/>
          </a:p>
          <a:p>
            <a:r>
              <a:rPr lang="zh-CN" altLang="en-US" dirty="0"/>
              <a:t>help:</a:t>
            </a:r>
          </a:p>
          <a:p>
            <a:r>
              <a:rPr lang="zh-CN" altLang="en-US" dirty="0"/>
              <a:t>        @echo "make KDIR=&lt;you kernel path&gt; CROSS_COMPILE=&lt;your CROSS_COMPILE&gt;"</a:t>
            </a:r>
          </a:p>
          <a:p>
            <a:r>
              <a:rPr lang="zh-CN" altLang="en-US" dirty="0"/>
              <a:t>endif</a:t>
            </a:r>
          </a:p>
        </p:txBody>
      </p:sp>
    </p:spTree>
    <p:extLst>
      <p:ext uri="{BB962C8B-B14F-4D97-AF65-F5344CB8AC3E}">
        <p14:creationId xmlns:p14="http://schemas.microsoft.com/office/powerpoint/2010/main" val="278112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最简单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的模块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HelloWorld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27007" y="1517007"/>
            <a:ext cx="466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如果不会编写</a:t>
            </a:r>
            <a:r>
              <a:rPr lang="en-US" altLang="zh-CN" sz="2000" dirty="0" err="1" smtClean="0"/>
              <a:t>Makefile</a:t>
            </a:r>
            <a:r>
              <a:rPr lang="zh-CN" altLang="en-US" sz="2000" dirty="0" smtClean="0"/>
              <a:t>怎么办？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8558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</a:t>
            </a:r>
            <a:r>
              <a:rPr lang="en-US" altLang="zh-CN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9373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96098" y="301712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模块开发常用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747887" y="4220556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最简单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的模块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2700" y="1945206"/>
            <a:ext cx="8723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内核</a:t>
            </a:r>
            <a:r>
              <a:rPr lang="zh-CN" altLang="en-US" dirty="0"/>
              <a:t>模块是</a:t>
            </a:r>
            <a:r>
              <a:rPr lang="en-US" altLang="zh-CN" dirty="0"/>
              <a:t>Linux</a:t>
            </a:r>
            <a:r>
              <a:rPr lang="zh-CN" altLang="en-US" dirty="0"/>
              <a:t>内核向外部提供的一个插口，其全称为动态可加载内核模块（</a:t>
            </a:r>
            <a:r>
              <a:rPr lang="en-US" altLang="zh-CN" dirty="0"/>
              <a:t>Loadable Kernel Module</a:t>
            </a:r>
            <a:r>
              <a:rPr lang="zh-CN" altLang="en-US" dirty="0"/>
              <a:t>，</a:t>
            </a:r>
            <a:r>
              <a:rPr lang="en-US" altLang="zh-CN" dirty="0"/>
              <a:t>LKM</a:t>
            </a:r>
            <a:r>
              <a:rPr lang="zh-CN" altLang="en-US" dirty="0" smtClean="0"/>
              <a:t>），简称</a:t>
            </a:r>
            <a:r>
              <a:rPr lang="zh-CN" altLang="en-US" dirty="0"/>
              <a:t>为模块。</a:t>
            </a:r>
            <a:endParaRPr lang="en-US" altLang="zh-CN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1548333" y="1333554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何为内核模块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42699" y="3288064"/>
            <a:ext cx="8723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作用：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不用编译进内核，控制内核大小；</a:t>
            </a: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新增或删除功能，</a:t>
            </a:r>
            <a:r>
              <a:rPr lang="zh-CN" altLang="en-US" dirty="0" smtClean="0"/>
              <a:t>不需重新</a:t>
            </a:r>
            <a:r>
              <a:rPr lang="zh-CN" altLang="en-US" dirty="0"/>
              <a:t>编译</a:t>
            </a:r>
            <a:r>
              <a:rPr lang="zh-CN" altLang="en-US" dirty="0" smtClean="0"/>
              <a:t>内核，只需加载或卸载模块。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292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548332" y="1333554"/>
            <a:ext cx="252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内核模块程序结构</a:t>
            </a:r>
          </a:p>
        </p:txBody>
      </p:sp>
      <p:sp>
        <p:nvSpPr>
          <p:cNvPr id="5" name="矩形 4"/>
          <p:cNvSpPr/>
          <p:nvPr/>
        </p:nvSpPr>
        <p:spPr>
          <a:xfrm>
            <a:off x="2017109" y="1957039"/>
            <a:ext cx="7904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1.  </a:t>
            </a:r>
            <a:r>
              <a:rPr lang="zh-CN" altLang="en-US" dirty="0" smtClean="0"/>
              <a:t>模块加载函数</a:t>
            </a:r>
            <a:endParaRPr lang="en-US" altLang="zh-CN" dirty="0" smtClean="0"/>
          </a:p>
        </p:txBody>
      </p:sp>
      <p:sp>
        <p:nvSpPr>
          <p:cNvPr id="6" name="矩形 5"/>
          <p:cNvSpPr/>
          <p:nvPr/>
        </p:nvSpPr>
        <p:spPr>
          <a:xfrm>
            <a:off x="2404926" y="2480734"/>
            <a:ext cx="6469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Linux</a:t>
            </a:r>
            <a:r>
              <a:rPr lang="zh-CN" altLang="en-US" dirty="0"/>
              <a:t>内核模块加载函数一般以</a:t>
            </a:r>
            <a:r>
              <a:rPr lang="en-US" altLang="zh-CN" dirty="0"/>
              <a:t>__</a:t>
            </a:r>
            <a:r>
              <a:rPr lang="en-US" altLang="zh-CN" dirty="0" err="1"/>
              <a:t>init</a:t>
            </a:r>
            <a:r>
              <a:rPr lang="zh-CN" altLang="en-US" dirty="0"/>
              <a:t>标识声明，示例代码如下：</a:t>
            </a:r>
          </a:p>
          <a:p>
            <a:r>
              <a:rPr lang="zh-CN" altLang="en-US" dirty="0"/>
              <a:t>     </a:t>
            </a:r>
            <a:r>
              <a:rPr lang="en-US" altLang="zh-CN" dirty="0"/>
              <a:t>static </a:t>
            </a:r>
            <a:r>
              <a:rPr lang="en-US" altLang="zh-CN" dirty="0" err="1"/>
              <a:t>int</a:t>
            </a:r>
            <a:r>
              <a:rPr lang="en-US" altLang="zh-CN" dirty="0"/>
              <a:t> __</a:t>
            </a:r>
            <a:r>
              <a:rPr lang="en-US" altLang="zh-CN" dirty="0" err="1"/>
              <a:t>init</a:t>
            </a:r>
            <a:r>
              <a:rPr lang="en-US" altLang="zh-CN" dirty="0"/>
              <a:t> </a:t>
            </a:r>
            <a:r>
              <a:rPr lang="en-US" altLang="zh-CN" dirty="0" err="1" smtClean="0"/>
              <a:t>myModule_init</a:t>
            </a:r>
            <a:r>
              <a:rPr lang="en-US" altLang="zh-CN" dirty="0" smtClean="0"/>
              <a:t>(void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 {</a:t>
            </a:r>
          </a:p>
          <a:p>
            <a:r>
              <a:rPr lang="en-US" altLang="zh-CN" dirty="0"/>
              <a:t>	 return 0;</a:t>
            </a:r>
          </a:p>
          <a:p>
            <a:r>
              <a:rPr lang="en-US" altLang="zh-CN" dirty="0"/>
              <a:t>      }</a:t>
            </a:r>
          </a:p>
          <a:p>
            <a:r>
              <a:rPr lang="en-US" altLang="zh-CN" dirty="0"/>
              <a:t>      </a:t>
            </a:r>
            <a:r>
              <a:rPr lang="en-US" altLang="zh-CN" dirty="0" err="1" smtClean="0"/>
              <a:t>module_init</a:t>
            </a:r>
            <a:r>
              <a:rPr lang="en-US" altLang="zh-CN" dirty="0" smtClean="0"/>
              <a:t>(</a:t>
            </a:r>
            <a:r>
              <a:rPr lang="en-US" altLang="zh-CN" dirty="0" err="1"/>
              <a:t>myModule_init</a:t>
            </a:r>
            <a:r>
              <a:rPr lang="en-US" altLang="zh-CN" dirty="0" smtClean="0"/>
              <a:t>);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006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548332" y="1333554"/>
            <a:ext cx="252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内核模块程序结构</a:t>
            </a:r>
          </a:p>
        </p:txBody>
      </p:sp>
      <p:sp>
        <p:nvSpPr>
          <p:cNvPr id="5" name="矩形 4"/>
          <p:cNvSpPr/>
          <p:nvPr/>
        </p:nvSpPr>
        <p:spPr>
          <a:xfrm>
            <a:off x="2017109" y="1957039"/>
            <a:ext cx="7904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2.  </a:t>
            </a:r>
            <a:r>
              <a:rPr lang="zh-CN" altLang="en-US" dirty="0" smtClean="0"/>
              <a:t>模块</a:t>
            </a:r>
            <a:r>
              <a:rPr lang="zh-CN" altLang="en-US" dirty="0"/>
              <a:t>卸载</a:t>
            </a:r>
            <a:r>
              <a:rPr lang="zh-CN" altLang="en-US" dirty="0" smtClean="0"/>
              <a:t>函数</a:t>
            </a:r>
            <a:endParaRPr lang="en-US" altLang="zh-CN" dirty="0" smtClean="0"/>
          </a:p>
        </p:txBody>
      </p:sp>
      <p:sp>
        <p:nvSpPr>
          <p:cNvPr id="6" name="矩形 5"/>
          <p:cNvSpPr/>
          <p:nvPr/>
        </p:nvSpPr>
        <p:spPr>
          <a:xfrm>
            <a:off x="2247271" y="2480734"/>
            <a:ext cx="6469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模块</a:t>
            </a:r>
            <a:r>
              <a:rPr lang="zh-CN" altLang="en-US" dirty="0"/>
              <a:t>卸载函数一般以</a:t>
            </a:r>
            <a:r>
              <a:rPr lang="en-US" altLang="zh-CN" dirty="0"/>
              <a:t>__exit</a:t>
            </a:r>
            <a:r>
              <a:rPr lang="zh-CN" altLang="en-US" dirty="0"/>
              <a:t>标识声明，示例代码如下：</a:t>
            </a:r>
          </a:p>
          <a:p>
            <a:r>
              <a:rPr lang="zh-CN" altLang="en-US" dirty="0"/>
              <a:t>     </a:t>
            </a:r>
            <a:r>
              <a:rPr lang="en-US" altLang="zh-CN" dirty="0"/>
              <a:t>static void __exit   </a:t>
            </a:r>
            <a:r>
              <a:rPr lang="en-US" altLang="zh-CN" dirty="0" err="1" smtClean="0"/>
              <a:t>myModule_exit</a:t>
            </a:r>
            <a:r>
              <a:rPr lang="en-US" altLang="zh-CN" dirty="0" smtClean="0"/>
              <a:t>(void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 {</a:t>
            </a:r>
          </a:p>
          <a:p>
            <a:endParaRPr lang="en-US" altLang="zh-CN" dirty="0"/>
          </a:p>
          <a:p>
            <a:r>
              <a:rPr lang="en-US" altLang="zh-CN" dirty="0"/>
              <a:t>      }</a:t>
            </a:r>
          </a:p>
          <a:p>
            <a:r>
              <a:rPr lang="en-US" altLang="zh-CN" dirty="0"/>
              <a:t>     </a:t>
            </a:r>
            <a:r>
              <a:rPr lang="en-US" altLang="zh-CN" dirty="0" err="1"/>
              <a:t>module_exit</a:t>
            </a:r>
            <a:r>
              <a:rPr lang="en-US" altLang="zh-CN" dirty="0"/>
              <a:t>(</a:t>
            </a:r>
            <a:r>
              <a:rPr lang="en-US" altLang="zh-CN" dirty="0" err="1"/>
              <a:t>myModule_exit</a:t>
            </a:r>
            <a:r>
              <a:rPr lang="en-US" altLang="zh-CN" dirty="0"/>
              <a:t>);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2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内核模块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548332" y="1333554"/>
            <a:ext cx="252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内核模块程序结构</a:t>
            </a:r>
          </a:p>
        </p:txBody>
      </p:sp>
      <p:sp>
        <p:nvSpPr>
          <p:cNvPr id="5" name="矩形 4"/>
          <p:cNvSpPr/>
          <p:nvPr/>
        </p:nvSpPr>
        <p:spPr>
          <a:xfrm>
            <a:off x="2017109" y="1957039"/>
            <a:ext cx="7904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3.   </a:t>
            </a:r>
            <a:r>
              <a:rPr lang="zh-CN" altLang="en-US" dirty="0" smtClean="0"/>
              <a:t>模块</a:t>
            </a:r>
            <a:r>
              <a:rPr lang="zh-CN" altLang="en-US" dirty="0"/>
              <a:t>声明</a:t>
            </a:r>
            <a:endParaRPr lang="en-US" altLang="zh-CN" dirty="0" smtClean="0"/>
          </a:p>
        </p:txBody>
      </p:sp>
      <p:sp>
        <p:nvSpPr>
          <p:cNvPr id="6" name="矩形 5"/>
          <p:cNvSpPr/>
          <p:nvPr/>
        </p:nvSpPr>
        <p:spPr>
          <a:xfrm>
            <a:off x="2217683" y="2480734"/>
            <a:ext cx="87761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altLang="zh-CN" dirty="0" smtClean="0"/>
              <a:t>MODULE_LICENSE(“GPL”);	</a:t>
            </a:r>
            <a:r>
              <a:rPr lang="zh-CN" altLang="en-US" dirty="0" smtClean="0"/>
              <a:t>内核</a:t>
            </a:r>
            <a:r>
              <a:rPr lang="zh-CN" altLang="en-US" dirty="0"/>
              <a:t>可以识别的许可证有</a:t>
            </a:r>
            <a:r>
              <a:rPr lang="en-US" altLang="zh-CN" dirty="0"/>
              <a:t>GPL</a:t>
            </a:r>
            <a:r>
              <a:rPr lang="zh-CN" altLang="en-US" dirty="0"/>
              <a:t>（任意版本</a:t>
            </a:r>
            <a:r>
              <a:rPr lang="en-US" altLang="zh-CN" dirty="0"/>
              <a:t>GNU</a:t>
            </a:r>
            <a:r>
              <a:rPr lang="zh-CN" altLang="en-US" dirty="0" smtClean="0"/>
              <a:t>通用</a:t>
            </a:r>
            <a:r>
              <a:rPr lang="en-US" altLang="zh-CN" dirty="0" smtClean="0"/>
              <a:t>				</a:t>
            </a:r>
            <a:r>
              <a:rPr lang="zh-CN" altLang="en-US" dirty="0" smtClean="0"/>
              <a:t>公共</a:t>
            </a:r>
            <a:r>
              <a:rPr lang="zh-CN" altLang="en-US" dirty="0"/>
              <a:t>许可证）、</a:t>
            </a:r>
            <a:r>
              <a:rPr lang="en-US" altLang="zh-CN" dirty="0"/>
              <a:t>GPL v2</a:t>
            </a:r>
            <a:r>
              <a:rPr lang="zh-CN" altLang="en-US" dirty="0" smtClean="0"/>
              <a:t>等</a:t>
            </a:r>
            <a:endParaRPr lang="zh-CN" altLang="en-US" dirty="0"/>
          </a:p>
          <a:p>
            <a:pPr marL="342900" indent="-342900">
              <a:buFont typeface="+mj-lt"/>
              <a:buAutoNum type="alphaLcParenR"/>
            </a:pPr>
            <a:r>
              <a:rPr lang="en-US" altLang="zh-CN" dirty="0"/>
              <a:t>MODULE_AUTHOR</a:t>
            </a:r>
            <a:r>
              <a:rPr lang="en-US" altLang="zh-CN" dirty="0" smtClean="0"/>
              <a:t>(“author”);	</a:t>
            </a:r>
            <a:r>
              <a:rPr lang="zh-CN" altLang="en-US" dirty="0" smtClean="0"/>
              <a:t>声明</a:t>
            </a:r>
            <a:r>
              <a:rPr lang="zh-CN" altLang="en-US" dirty="0"/>
              <a:t>作者</a:t>
            </a:r>
            <a:r>
              <a:rPr lang="zh-CN" altLang="en-US" dirty="0" smtClean="0"/>
              <a:t>信息</a:t>
            </a:r>
            <a:r>
              <a:rPr lang="zh-CN" altLang="en-US" dirty="0"/>
              <a:t>，</a:t>
            </a:r>
            <a:r>
              <a:rPr lang="zh-CN" altLang="en-US" dirty="0" smtClean="0"/>
              <a:t>可不用</a:t>
            </a:r>
            <a:endParaRPr lang="zh-CN" altLang="en-US" dirty="0"/>
          </a:p>
          <a:p>
            <a:pPr marL="342900" indent="-342900">
              <a:buFont typeface="+mj-lt"/>
              <a:buAutoNum type="alphaLcParenR"/>
            </a:pPr>
            <a:r>
              <a:rPr lang="en-US" altLang="zh-CN" dirty="0" smtClean="0"/>
              <a:t>MODULE_VERSION</a:t>
            </a:r>
            <a:r>
              <a:rPr lang="en-US" altLang="zh-CN" dirty="0"/>
              <a:t> </a:t>
            </a:r>
            <a:r>
              <a:rPr lang="en-US" altLang="zh-CN" dirty="0" smtClean="0"/>
              <a:t>(“version”);	</a:t>
            </a:r>
            <a:r>
              <a:rPr lang="zh-CN" altLang="en-US" dirty="0" smtClean="0"/>
              <a:t>声明</a:t>
            </a:r>
            <a:r>
              <a:rPr lang="zh-CN" altLang="en-US" dirty="0"/>
              <a:t>版本</a:t>
            </a:r>
            <a:r>
              <a:rPr lang="zh-CN" altLang="en-US" dirty="0" smtClean="0"/>
              <a:t>信息，可不用</a:t>
            </a:r>
            <a:endParaRPr lang="zh-CN" altLang="en-US" dirty="0"/>
          </a:p>
          <a:p>
            <a:pPr marL="342900" indent="-342900">
              <a:buFont typeface="+mj-lt"/>
              <a:buAutoNum type="alphaLcParenR"/>
            </a:pPr>
            <a:r>
              <a:rPr lang="en-US" altLang="zh-CN" dirty="0" smtClean="0"/>
              <a:t>MODULE_DESCRIPTION</a:t>
            </a:r>
            <a:r>
              <a:rPr lang="en-US" altLang="zh-CN" dirty="0"/>
              <a:t> </a:t>
            </a:r>
            <a:r>
              <a:rPr lang="en-US" altLang="zh-CN" dirty="0" smtClean="0"/>
              <a:t>(“description”);	</a:t>
            </a:r>
            <a:r>
              <a:rPr lang="zh-CN" altLang="en-US" dirty="0" smtClean="0"/>
              <a:t>声明</a:t>
            </a:r>
            <a:r>
              <a:rPr lang="zh-CN" altLang="en-US" dirty="0"/>
              <a:t>模块功能，可不用</a:t>
            </a:r>
          </a:p>
        </p:txBody>
      </p:sp>
      <p:sp>
        <p:nvSpPr>
          <p:cNvPr id="4" name="矩形 3"/>
          <p:cNvSpPr/>
          <p:nvPr/>
        </p:nvSpPr>
        <p:spPr>
          <a:xfrm>
            <a:off x="1675865" y="4745765"/>
            <a:ext cx="9317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注意：许可证（</a:t>
            </a:r>
            <a:r>
              <a:rPr lang="en-US" altLang="zh-CN" dirty="0" smtClean="0"/>
              <a:t>LICENSE</a:t>
            </a:r>
            <a:r>
              <a:rPr lang="zh-CN" altLang="en-US" dirty="0" smtClean="0"/>
              <a:t>）声明</a:t>
            </a:r>
            <a:r>
              <a:rPr lang="zh-CN" altLang="en-US" dirty="0"/>
              <a:t>描述内核模块的许可权限，如果不声明</a:t>
            </a:r>
            <a:r>
              <a:rPr lang="en-US" altLang="zh-CN" dirty="0"/>
              <a:t>LICENSE</a:t>
            </a:r>
            <a:r>
              <a:rPr lang="zh-CN" altLang="en-US" dirty="0"/>
              <a:t>，模块被加载时，将收到内核被</a:t>
            </a:r>
            <a:r>
              <a:rPr lang="zh-CN" altLang="en-US" dirty="0" smtClean="0"/>
              <a:t>污染（</a:t>
            </a:r>
            <a:r>
              <a:rPr lang="en-US" altLang="zh-CN" dirty="0" smtClean="0"/>
              <a:t>kernel </a:t>
            </a:r>
            <a:r>
              <a:rPr lang="en-US" altLang="zh-CN" dirty="0"/>
              <a:t>tainted</a:t>
            </a:r>
            <a:r>
              <a:rPr lang="zh-CN" altLang="en-US" dirty="0"/>
              <a:t>）的警告</a:t>
            </a:r>
            <a:r>
              <a:rPr lang="en-US" altLang="zh-CN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779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模块开发常用的命令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模块开发常用的命令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058472" y="1739452"/>
            <a:ext cx="95449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 smtClean="0"/>
              <a:t>insmod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XXX.ko</a:t>
            </a:r>
            <a:r>
              <a:rPr lang="en-US" altLang="zh-CN" sz="2000" dirty="0" smtClean="0"/>
              <a:t>		</a:t>
            </a:r>
            <a:r>
              <a:rPr lang="zh-CN" altLang="en-US" sz="2000" dirty="0"/>
              <a:t>加载内核</a:t>
            </a:r>
            <a:r>
              <a:rPr lang="zh-CN" altLang="en-US" sz="2000" dirty="0" smtClean="0"/>
              <a:t>模块</a:t>
            </a:r>
            <a:endParaRPr lang="en-US" altLang="zh-CN" sz="2000" dirty="0" smtClean="0"/>
          </a:p>
          <a:p>
            <a:r>
              <a:rPr lang="en-US" altLang="zh-CN" sz="2000" dirty="0" err="1" smtClean="0"/>
              <a:t>rmmod</a:t>
            </a:r>
            <a:r>
              <a:rPr lang="en-US" altLang="zh-CN" sz="2000" dirty="0" smtClean="0"/>
              <a:t> XXX		</a:t>
            </a:r>
            <a:r>
              <a:rPr lang="zh-CN" altLang="en-US" sz="2000" dirty="0" smtClean="0"/>
              <a:t>卸载内核</a:t>
            </a:r>
            <a:r>
              <a:rPr lang="zh-CN" altLang="en-US" sz="2000" dirty="0"/>
              <a:t>模块</a:t>
            </a:r>
            <a:endParaRPr lang="en-US" altLang="zh-CN" sz="2000" dirty="0" smtClean="0"/>
          </a:p>
          <a:p>
            <a:r>
              <a:rPr lang="en-US" altLang="zh-CN" sz="2000" dirty="0" err="1" smtClean="0"/>
              <a:t>lsmod</a:t>
            </a:r>
            <a:r>
              <a:rPr lang="en-US" altLang="zh-CN" sz="2000" dirty="0" smtClean="0"/>
              <a:t>			</a:t>
            </a:r>
            <a:r>
              <a:rPr lang="zh-CN" altLang="en-US" sz="2000" dirty="0"/>
              <a:t>查看</a:t>
            </a:r>
            <a:r>
              <a:rPr lang="zh-CN" altLang="en-US" sz="2000" dirty="0" smtClean="0"/>
              <a:t>所有已加载的内核模块</a:t>
            </a:r>
            <a:endParaRPr lang="en-US" altLang="zh-CN" sz="2000" dirty="0"/>
          </a:p>
          <a:p>
            <a:r>
              <a:rPr lang="en-US" altLang="zh-CN" sz="2000" dirty="0" err="1" smtClean="0"/>
              <a:t>modprobe</a:t>
            </a:r>
            <a:r>
              <a:rPr lang="en-US" altLang="zh-CN" sz="2000" dirty="0" smtClean="0"/>
              <a:t> XXX</a:t>
            </a:r>
            <a:r>
              <a:rPr lang="en-US" altLang="zh-CN" sz="2000" dirty="0"/>
              <a:t>	</a:t>
            </a:r>
            <a:r>
              <a:rPr lang="en-US" altLang="zh-CN" sz="2000" dirty="0" smtClean="0"/>
              <a:t>	</a:t>
            </a:r>
            <a:r>
              <a:rPr lang="zh-CN" altLang="en-US" sz="2000" dirty="0" smtClean="0"/>
              <a:t>可</a:t>
            </a:r>
            <a:r>
              <a:rPr lang="zh-CN" altLang="en-US" sz="2000" dirty="0"/>
              <a:t>加载</a:t>
            </a:r>
            <a:r>
              <a:rPr lang="zh-CN" altLang="en-US" sz="2000" dirty="0" smtClean="0"/>
              <a:t>指定</a:t>
            </a:r>
            <a:r>
              <a:rPr lang="zh-CN" altLang="en-US" sz="2000" dirty="0"/>
              <a:t>的个别模块，或是载入一组相依赖的</a:t>
            </a:r>
            <a:r>
              <a:rPr lang="zh-CN" altLang="en-US" sz="2000" dirty="0" smtClean="0"/>
              <a:t>模块</a:t>
            </a:r>
            <a:endParaRPr lang="zh-CN" altLang="en-US" sz="2000" dirty="0"/>
          </a:p>
          <a:p>
            <a:r>
              <a:rPr lang="en-US" altLang="zh-CN" sz="2000" dirty="0" err="1"/>
              <a:t>modinfo</a:t>
            </a:r>
            <a:r>
              <a:rPr lang="en-US" altLang="zh-CN" sz="2000" dirty="0"/>
              <a:t> </a:t>
            </a:r>
            <a:r>
              <a:rPr lang="en-US" altLang="zh-CN" sz="2000" dirty="0" err="1" smtClean="0"/>
              <a:t>XXX.ko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查看</a:t>
            </a:r>
            <a:r>
              <a:rPr lang="zh-CN" altLang="en-US" sz="2000" dirty="0"/>
              <a:t>模块</a:t>
            </a:r>
            <a:r>
              <a:rPr lang="zh-CN" altLang="en-US" sz="2000" dirty="0" smtClean="0"/>
              <a:t>信息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5252</TotalTime>
  <Words>599</Words>
  <Application>Microsoft Office PowerPoint</Application>
  <PresentationFormat>宽屏</PresentationFormat>
  <Paragraphs>133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1822</cp:revision>
  <dcterms:created xsi:type="dcterms:W3CDTF">2015-05-05T08:02:00Z</dcterms:created>
  <dcterms:modified xsi:type="dcterms:W3CDTF">2016-12-24T12:24:14Z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