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2"/>
    <p:sldId id="404" r:id="rId3"/>
    <p:sldId id="259" r:id="rId4"/>
    <p:sldId id="485" r:id="rId5"/>
    <p:sldId id="492" r:id="rId6"/>
    <p:sldId id="495" r:id="rId7"/>
    <p:sldId id="493" r:id="rId8"/>
    <p:sldId id="494" r:id="rId9"/>
    <p:sldId id="486" r:id="rId10"/>
    <p:sldId id="487" r:id="rId11"/>
    <p:sldId id="447" r:id="rId12"/>
    <p:sldId id="491" r:id="rId13"/>
    <p:sldId id="46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00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13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arm-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gnueabihf-gcc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rw_test.c</a:t>
            </a:r>
            <a:r>
              <a:rPr lang="en-US" altLang="zh-CN" dirty="0" smtClean="0"/>
              <a:t> -o </a:t>
            </a:r>
            <a:r>
              <a:rPr lang="en-US" altLang="zh-CN" dirty="0" err="1" smtClean="0"/>
              <a:t>rw_test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static </a:t>
            </a:r>
            <a:r>
              <a:rPr lang="en-US" altLang="zh-CN" dirty="0" err="1" smtClean="0"/>
              <a:t>ssize_t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my_dev_read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file *file, char __user 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size_t</a:t>
            </a:r>
            <a:r>
              <a:rPr lang="en-US" altLang="zh-CN" dirty="0" smtClean="0"/>
              <a:t> count,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loff_t</a:t>
            </a:r>
            <a:r>
              <a:rPr lang="en-US" altLang="zh-CN" dirty="0" smtClean="0"/>
              <a:t> *offset)</a:t>
            </a:r>
          </a:p>
          <a:p>
            <a:r>
              <a:rPr lang="en-US" altLang="zh-CN" dirty="0" smtClean="0"/>
              <a:t>{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ret;</a:t>
            </a:r>
          </a:p>
          <a:p>
            <a:r>
              <a:rPr lang="en-US" altLang="zh-CN" dirty="0" smtClean="0"/>
              <a:t>        char temp[16];</a:t>
            </a:r>
          </a:p>
          <a:p>
            <a:r>
              <a:rPr lang="en-US" altLang="zh-CN" dirty="0" smtClean="0"/>
              <a:t>        char status;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if (*offset &gt; 0)</a:t>
            </a:r>
          </a:p>
          <a:p>
            <a:r>
              <a:rPr lang="en-US" altLang="zh-CN" dirty="0" smtClean="0"/>
              <a:t>                return 0;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count = </a:t>
            </a:r>
            <a:r>
              <a:rPr lang="en-US" altLang="zh-CN" dirty="0" err="1" smtClean="0"/>
              <a:t>sprintf</a:t>
            </a:r>
            <a:r>
              <a:rPr lang="en-US" altLang="zh-CN" dirty="0" smtClean="0"/>
              <a:t>(temp, "%u\n", </a:t>
            </a:r>
            <a:r>
              <a:rPr lang="en-US" altLang="zh-CN" dirty="0" err="1" smtClean="0"/>
              <a:t>val</a:t>
            </a:r>
            <a:r>
              <a:rPr lang="en-US" altLang="zh-CN" dirty="0" smtClean="0"/>
              <a:t>);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ret = </a:t>
            </a:r>
            <a:r>
              <a:rPr lang="en-US" altLang="zh-CN" dirty="0" err="1" smtClean="0"/>
              <a:t>copy_to_user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temp, count + 1);</a:t>
            </a:r>
          </a:p>
          <a:p>
            <a:r>
              <a:rPr lang="en-US" altLang="zh-CN" dirty="0" smtClean="0"/>
              <a:t>        if(ret &lt; 0)</a:t>
            </a:r>
          </a:p>
          <a:p>
            <a:r>
              <a:rPr lang="en-US" altLang="zh-CN" dirty="0" smtClean="0"/>
              <a:t>       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printk</a:t>
            </a:r>
            <a:r>
              <a:rPr lang="en-US" altLang="zh-CN" dirty="0" smtClean="0"/>
              <a:t>("ret = %d \</a:t>
            </a:r>
            <a:r>
              <a:rPr lang="en-US" altLang="zh-CN" dirty="0" err="1" smtClean="0"/>
              <a:t>n",ret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/>
              <a:t>                status = -EFAULT;</a:t>
            </a:r>
          </a:p>
          <a:p>
            <a:r>
              <a:rPr lang="en-US" altLang="zh-CN" dirty="0" smtClean="0"/>
              <a:t>        }</a:t>
            </a:r>
          </a:p>
          <a:p>
            <a:r>
              <a:rPr lang="en-US" altLang="zh-CN" dirty="0" smtClean="0"/>
              <a:t>        else {</a:t>
            </a:r>
          </a:p>
          <a:p>
            <a:r>
              <a:rPr lang="en-US" altLang="zh-CN" dirty="0" smtClean="0"/>
              <a:t>                *offset += count;		//</a:t>
            </a:r>
            <a:r>
              <a:rPr lang="zh-CN" altLang="en-US" dirty="0" smtClean="0"/>
              <a:t>如果缺少这句，执行</a:t>
            </a:r>
            <a:r>
              <a:rPr lang="en-US" altLang="zh-CN" dirty="0" smtClean="0"/>
              <a:t>cat</a:t>
            </a:r>
            <a:r>
              <a:rPr lang="zh-CN" altLang="en-US" dirty="0" smtClean="0"/>
              <a:t>时会一直返回读取到的值，停不下来</a:t>
            </a:r>
            <a:endParaRPr lang="en-US" altLang="zh-CN" dirty="0" smtClean="0"/>
          </a:p>
          <a:p>
            <a:r>
              <a:rPr lang="en-US" altLang="zh-CN" dirty="0" smtClean="0"/>
              <a:t>                status = count;</a:t>
            </a:r>
          </a:p>
          <a:p>
            <a:r>
              <a:rPr lang="en-US" altLang="zh-CN" dirty="0" smtClean="0"/>
              <a:t>        }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return status;</a:t>
            </a:r>
          </a:p>
          <a:p>
            <a:r>
              <a:rPr lang="en-US" altLang="zh-CN" dirty="0" smtClean="0"/>
              <a:t>}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static </a:t>
            </a:r>
            <a:r>
              <a:rPr lang="en-US" altLang="zh-CN" dirty="0" err="1" smtClean="0"/>
              <a:t>ssize_t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my_dev_write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file *file, 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 char __user 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size_t</a:t>
            </a:r>
            <a:r>
              <a:rPr lang="en-US" altLang="zh-CN" dirty="0" smtClean="0"/>
              <a:t> count, </a:t>
            </a:r>
            <a:r>
              <a:rPr lang="en-US" altLang="zh-CN" dirty="0" err="1" smtClean="0"/>
              <a:t>loff_t</a:t>
            </a:r>
            <a:r>
              <a:rPr lang="en-US" altLang="zh-CN" dirty="0" smtClean="0"/>
              <a:t> *offset)</a:t>
            </a:r>
          </a:p>
          <a:p>
            <a:r>
              <a:rPr lang="en-US" altLang="zh-CN" dirty="0" smtClean="0"/>
              <a:t>{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ret;</a:t>
            </a:r>
          </a:p>
          <a:p>
            <a:r>
              <a:rPr lang="en-US" altLang="zh-CN" dirty="0" smtClean="0"/>
              <a:t>        char temp[16];</a:t>
            </a:r>
          </a:p>
          <a:p>
            <a:r>
              <a:rPr lang="en-US" altLang="zh-CN" dirty="0" smtClean="0"/>
              <a:t>        char status = 0;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memset</a:t>
            </a:r>
            <a:r>
              <a:rPr lang="en-US" altLang="zh-CN" dirty="0" smtClean="0"/>
              <a:t>(temp, 0, 16);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ret = </a:t>
            </a:r>
            <a:r>
              <a:rPr lang="en-US" altLang="zh-CN" dirty="0" err="1" smtClean="0"/>
              <a:t>copy_from_user</a:t>
            </a:r>
            <a:r>
              <a:rPr lang="en-US" altLang="zh-CN" dirty="0" smtClean="0"/>
              <a:t>(temp, 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count); /* get value from user */</a:t>
            </a:r>
          </a:p>
          <a:p>
            <a:r>
              <a:rPr lang="en-US" altLang="zh-CN" dirty="0" smtClean="0"/>
              <a:t>        if(ret &lt; 0)</a:t>
            </a:r>
          </a:p>
          <a:p>
            <a:r>
              <a:rPr lang="en-US" altLang="zh-CN" dirty="0" smtClean="0"/>
              <a:t>       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printk</a:t>
            </a:r>
            <a:r>
              <a:rPr lang="en-US" altLang="zh-CN" dirty="0" smtClean="0"/>
              <a:t>("ret = %d \</a:t>
            </a:r>
            <a:r>
              <a:rPr lang="en-US" altLang="zh-CN" dirty="0" err="1" smtClean="0"/>
              <a:t>n",ret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/>
              <a:t>                status = -EFAULT;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goto</a:t>
            </a:r>
            <a:r>
              <a:rPr lang="en-US" altLang="zh-CN" dirty="0" smtClean="0"/>
              <a:t> err;</a:t>
            </a:r>
          </a:p>
          <a:p>
            <a:r>
              <a:rPr lang="en-US" altLang="zh-CN" dirty="0" smtClean="0"/>
              <a:t>        }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val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simple_strtoul</a:t>
            </a:r>
            <a:r>
              <a:rPr lang="en-US" altLang="zh-CN" dirty="0" smtClean="0"/>
              <a:t>(temp, NULL, 0);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if (!status)</a:t>
            </a:r>
          </a:p>
          <a:p>
            <a:r>
              <a:rPr lang="en-US" altLang="zh-CN" dirty="0" smtClean="0"/>
              <a:t>                status = count;		//</a:t>
            </a:r>
            <a:r>
              <a:rPr lang="zh-CN" altLang="en-US" dirty="0" smtClean="0"/>
              <a:t>如果不加上这个，使用</a:t>
            </a:r>
            <a:r>
              <a:rPr lang="en-US" altLang="zh-CN" dirty="0" smtClean="0"/>
              <a:t>echo</a:t>
            </a:r>
            <a:r>
              <a:rPr lang="zh-CN" altLang="en-US" dirty="0" smtClean="0"/>
              <a:t>写入值是会一直不停地写，按</a:t>
            </a:r>
            <a:r>
              <a:rPr lang="en-US" altLang="zh-CN" dirty="0" err="1" smtClean="0"/>
              <a:t>ctrl+c</a:t>
            </a:r>
            <a:r>
              <a:rPr lang="zh-CN" altLang="en-US" dirty="0" smtClean="0"/>
              <a:t>也挺不下来。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err:</a:t>
            </a:r>
          </a:p>
          <a:p>
            <a:r>
              <a:rPr lang="en-US" altLang="zh-CN" dirty="0" smtClean="0"/>
              <a:t>        return status;</a:t>
            </a:r>
          </a:p>
          <a:p>
            <a:r>
              <a:rPr lang="en-US" altLang="zh-CN" dirty="0" smtClean="0"/>
              <a:t>}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287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static 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class *</a:t>
            </a:r>
            <a:r>
              <a:rPr lang="en-US" altLang="zh-CN" dirty="0" err="1" smtClean="0"/>
              <a:t>my_dev_class</a:t>
            </a:r>
            <a:r>
              <a:rPr lang="en-US" altLang="zh-CN" dirty="0" smtClean="0"/>
              <a:t>;</a:t>
            </a:r>
          </a:p>
          <a:p>
            <a:pPr marL="0" indent="0">
              <a:buNone/>
            </a:pPr>
            <a:r>
              <a:rPr lang="en-US" altLang="zh-CN" dirty="0" smtClean="0"/>
              <a:t>static 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device *</a:t>
            </a:r>
            <a:r>
              <a:rPr lang="en-US" altLang="zh-CN" dirty="0" err="1" smtClean="0"/>
              <a:t>my_dev_class_dev</a:t>
            </a:r>
            <a:r>
              <a:rPr lang="en-US" altLang="zh-CN" dirty="0" smtClean="0"/>
              <a:t>;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38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14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64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888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126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7017743" cy="1361580"/>
            <a:chOff x="0" y="2716813"/>
            <a:chExt cx="6626479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881897" y="2973747"/>
              <a:ext cx="3744582" cy="5818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如何生成设备节点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应用程序的编写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568899" y="1742280"/>
            <a:ext cx="4920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ssize_t</a:t>
            </a:r>
            <a:r>
              <a:rPr lang="en-US" altLang="zh-CN" dirty="0"/>
              <a:t> write (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fd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 </a:t>
            </a:r>
            <a:r>
              <a:rPr lang="en-US" altLang="zh-CN" dirty="0"/>
              <a:t>void 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size_t</a:t>
            </a:r>
            <a:r>
              <a:rPr lang="en-US" altLang="zh-CN" dirty="0" smtClean="0"/>
              <a:t> </a:t>
            </a:r>
            <a:r>
              <a:rPr lang="en-US" altLang="zh-CN" dirty="0"/>
              <a:t>count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55975" y="2186927"/>
            <a:ext cx="7851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</a:t>
            </a:r>
            <a:r>
              <a:rPr lang="zh-CN" altLang="en-US" dirty="0" smtClean="0"/>
              <a:t>把</a:t>
            </a:r>
            <a:r>
              <a:rPr lang="zh-CN" altLang="en-US" dirty="0"/>
              <a:t>参数</a:t>
            </a:r>
            <a:r>
              <a:rPr lang="en-US" altLang="zh-CN" dirty="0" err="1"/>
              <a:t>buf</a:t>
            </a:r>
            <a:r>
              <a:rPr lang="zh-CN" altLang="en-US" dirty="0"/>
              <a:t>所指的内存写入</a:t>
            </a:r>
            <a:r>
              <a:rPr lang="en-US" altLang="zh-CN" dirty="0"/>
              <a:t>count</a:t>
            </a:r>
            <a:r>
              <a:rPr lang="zh-CN" altLang="en-US" dirty="0"/>
              <a:t>个字节到参数</a:t>
            </a:r>
            <a:r>
              <a:rPr lang="en-US" altLang="zh-CN" dirty="0" err="1"/>
              <a:t>fd</a:t>
            </a:r>
            <a:r>
              <a:rPr lang="zh-CN" altLang="en-US" dirty="0"/>
              <a:t>所指的文件内。</a:t>
            </a:r>
          </a:p>
        </p:txBody>
      </p:sp>
      <p:sp>
        <p:nvSpPr>
          <p:cNvPr id="8" name="矩形 7"/>
          <p:cNvSpPr/>
          <p:nvPr/>
        </p:nvSpPr>
        <p:spPr>
          <a:xfrm>
            <a:off x="1568899" y="3029793"/>
            <a:ext cx="4315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ssize_t</a:t>
            </a:r>
            <a:r>
              <a:rPr lang="en-US" altLang="zh-CN" dirty="0"/>
              <a:t> read(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 smtClean="0"/>
              <a:t>fd</a:t>
            </a:r>
            <a:r>
              <a:rPr lang="en-US" altLang="zh-CN" dirty="0" smtClean="0"/>
              <a:t>, void 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size_t</a:t>
            </a:r>
            <a:r>
              <a:rPr lang="en-US" altLang="zh-CN" dirty="0" smtClean="0"/>
              <a:t> </a:t>
            </a:r>
            <a:r>
              <a:rPr lang="en-US" altLang="zh-CN" dirty="0"/>
              <a:t>count);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655975" y="3474440"/>
            <a:ext cx="8836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</a:t>
            </a:r>
            <a:r>
              <a:rPr lang="zh-CN" altLang="en-US" dirty="0" smtClean="0"/>
              <a:t>把</a:t>
            </a:r>
            <a:r>
              <a:rPr lang="zh-CN" altLang="en-US" dirty="0"/>
              <a:t>参数</a:t>
            </a:r>
            <a:r>
              <a:rPr lang="en-US" altLang="zh-CN" dirty="0" err="1"/>
              <a:t>fd</a:t>
            </a:r>
            <a:r>
              <a:rPr lang="zh-CN" altLang="en-US" dirty="0"/>
              <a:t>所指的文件传送</a:t>
            </a:r>
            <a:r>
              <a:rPr lang="en-US" altLang="zh-CN" dirty="0"/>
              <a:t>count</a:t>
            </a:r>
            <a:r>
              <a:rPr lang="zh-CN" altLang="en-US" dirty="0"/>
              <a:t>个字节到</a:t>
            </a:r>
            <a:r>
              <a:rPr lang="en-US" altLang="zh-CN" dirty="0" err="1"/>
              <a:t>buf</a:t>
            </a:r>
            <a:r>
              <a:rPr lang="zh-CN" altLang="en-US" dirty="0"/>
              <a:t>指针所指的内存</a:t>
            </a:r>
            <a:r>
              <a:rPr lang="zh-CN" altLang="en-US" dirty="0" smtClean="0"/>
              <a:t>中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112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echo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操作设备节点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echo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操作设备节点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747" y="2606566"/>
            <a:ext cx="5862801" cy="183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2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</a:t>
            </a:r>
            <a:r>
              <a:rPr lang="en-US" altLang="zh-CN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9373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设备节点的生成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196098" y="301712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应用程序的编写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747887" y="4220556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echo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操作设备节点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69505" y="1460938"/>
            <a:ext cx="187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编程步骤：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290554" y="1959074"/>
            <a:ext cx="65994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分别定义一个</a:t>
            </a:r>
            <a:r>
              <a:rPr lang="en-US" altLang="zh-CN" dirty="0" smtClean="0"/>
              <a:t>class</a:t>
            </a:r>
            <a:r>
              <a:rPr lang="zh-CN" altLang="en-US" dirty="0" smtClean="0"/>
              <a:t>和</a:t>
            </a:r>
            <a:r>
              <a:rPr lang="en-US" altLang="zh-CN" dirty="0" smtClean="0"/>
              <a:t>device</a:t>
            </a:r>
            <a:r>
              <a:rPr lang="zh-CN" altLang="en-US" dirty="0" smtClean="0"/>
              <a:t>的结构体。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填充</a:t>
            </a:r>
            <a:r>
              <a:rPr lang="en-US" altLang="zh-CN" dirty="0" err="1" smtClean="0"/>
              <a:t>file_operations</a:t>
            </a:r>
            <a:r>
              <a:rPr lang="zh-CN" altLang="en-US" dirty="0" smtClean="0"/>
              <a:t>结构体。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调用</a:t>
            </a:r>
            <a:r>
              <a:rPr lang="en-US" altLang="zh-CN" dirty="0" err="1" smtClean="0"/>
              <a:t>register_chrdev</a:t>
            </a:r>
            <a:r>
              <a:rPr lang="en-US" altLang="zh-CN" dirty="0" smtClean="0"/>
              <a:t>()</a:t>
            </a:r>
            <a:r>
              <a:rPr lang="zh-CN" altLang="en-US" dirty="0" smtClean="0"/>
              <a:t>注册字符设备。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调用</a:t>
            </a:r>
            <a:r>
              <a:rPr lang="en-US" altLang="zh-CN" dirty="0" err="1" smtClean="0"/>
              <a:t>class_create</a:t>
            </a:r>
            <a:r>
              <a:rPr lang="en-US" altLang="zh-CN" dirty="0" smtClean="0"/>
              <a:t>()</a:t>
            </a:r>
            <a:r>
              <a:rPr lang="zh-CN" altLang="en-US" dirty="0" smtClean="0"/>
              <a:t>在</a:t>
            </a:r>
            <a:r>
              <a:rPr lang="en-US" altLang="zh-CN" dirty="0" smtClean="0"/>
              <a:t>/sys/class/</a:t>
            </a:r>
            <a:r>
              <a:rPr lang="zh-CN" altLang="en-US" dirty="0" smtClean="0"/>
              <a:t>目录下注册一个类。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调用</a:t>
            </a:r>
            <a:r>
              <a:rPr lang="en-US" altLang="zh-CN" dirty="0" err="1" smtClean="0"/>
              <a:t>device_create</a:t>
            </a:r>
            <a:r>
              <a:rPr lang="en-US" altLang="zh-CN" dirty="0" smtClean="0"/>
              <a:t>()</a:t>
            </a:r>
            <a:r>
              <a:rPr lang="zh-CN" altLang="en-US" dirty="0" smtClean="0"/>
              <a:t>在</a:t>
            </a:r>
            <a:r>
              <a:rPr lang="en-US" altLang="zh-CN" dirty="0" smtClean="0"/>
              <a:t>/dev/</a:t>
            </a:r>
            <a:r>
              <a:rPr lang="zh-CN" altLang="en-US" dirty="0" smtClean="0"/>
              <a:t>目录下创建一个设备节点。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92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69505" y="1460938"/>
            <a:ext cx="187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file_operations</a:t>
            </a:r>
            <a:r>
              <a:rPr lang="en-US" altLang="zh-CN" dirty="0"/>
              <a:t> 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40346" y="192744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static 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file_operations</a:t>
            </a:r>
            <a:r>
              <a:rPr lang="en-US" altLang="zh-CN" dirty="0"/>
              <a:t> </a:t>
            </a:r>
            <a:r>
              <a:rPr lang="en-US" altLang="zh-CN" dirty="0" err="1"/>
              <a:t>my_dev_fops</a:t>
            </a:r>
            <a:r>
              <a:rPr lang="en-US" altLang="zh-CN" dirty="0"/>
              <a:t> = {</a:t>
            </a:r>
          </a:p>
          <a:p>
            <a:r>
              <a:rPr lang="en-US" altLang="zh-CN" dirty="0"/>
              <a:t>        .owner = THIS_MODULE,</a:t>
            </a:r>
          </a:p>
          <a:p>
            <a:r>
              <a:rPr lang="en-US" altLang="zh-CN" dirty="0"/>
              <a:t>        .open = </a:t>
            </a:r>
            <a:r>
              <a:rPr lang="en-US" altLang="zh-CN" dirty="0" err="1"/>
              <a:t>my_dev_open</a:t>
            </a:r>
            <a:r>
              <a:rPr lang="en-US" altLang="zh-CN" dirty="0"/>
              <a:t>,</a:t>
            </a:r>
          </a:p>
          <a:p>
            <a:r>
              <a:rPr lang="en-US" altLang="zh-CN" dirty="0"/>
              <a:t>        .write = </a:t>
            </a:r>
            <a:r>
              <a:rPr lang="en-US" altLang="zh-CN" dirty="0" err="1"/>
              <a:t>my_dev_write</a:t>
            </a:r>
            <a:r>
              <a:rPr lang="en-US" altLang="zh-CN" dirty="0"/>
              <a:t>,</a:t>
            </a:r>
          </a:p>
          <a:p>
            <a:r>
              <a:rPr lang="en-US" altLang="zh-CN" dirty="0"/>
              <a:t>        .read = </a:t>
            </a:r>
            <a:r>
              <a:rPr lang="en-US" altLang="zh-CN" dirty="0" err="1"/>
              <a:t>my_dev_read</a:t>
            </a:r>
            <a:r>
              <a:rPr lang="en-US" altLang="zh-CN" dirty="0"/>
              <a:t>,</a:t>
            </a:r>
          </a:p>
          <a:p>
            <a:r>
              <a:rPr lang="en-US" altLang="zh-CN" dirty="0"/>
              <a:t>};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883" y="3860780"/>
            <a:ext cx="4669385" cy="2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9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408386" y="1632402"/>
            <a:ext cx="7618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int</a:t>
            </a:r>
            <a:r>
              <a:rPr lang="en-US" altLang="zh-CN" dirty="0" smtClean="0"/>
              <a:t> (*open) (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</a:t>
            </a:r>
            <a:r>
              <a:rPr lang="en-US" altLang="zh-CN" dirty="0" err="1"/>
              <a:t>inode</a:t>
            </a:r>
            <a:r>
              <a:rPr lang="en-US" altLang="zh-CN" dirty="0"/>
              <a:t> *</a:t>
            </a:r>
            <a:r>
              <a:rPr lang="en-US" altLang="zh-CN" dirty="0" err="1"/>
              <a:t>inode</a:t>
            </a:r>
            <a:r>
              <a:rPr lang="en-US" altLang="zh-CN" dirty="0"/>
              <a:t>, </a:t>
            </a:r>
            <a:r>
              <a:rPr lang="en-US" altLang="zh-CN" dirty="0" err="1"/>
              <a:t>struct</a:t>
            </a:r>
            <a:r>
              <a:rPr lang="en-US" altLang="zh-CN" dirty="0"/>
              <a:t> file *file)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408386" y="213458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在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操作设备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前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先要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调用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open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函数打开文件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，在该函数里可以的初始化设备操作。打开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成功时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open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返回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。</a:t>
            </a:r>
            <a:r>
              <a:rPr lang="zh-CN" altLang="en-US" dirty="0"/>
              <a:t>如果不</a:t>
            </a:r>
            <a:r>
              <a:rPr lang="zh-CN" altLang="en-US" dirty="0" smtClean="0"/>
              <a:t>实现该函数，</a:t>
            </a:r>
            <a:r>
              <a:rPr lang="zh-CN" altLang="en-US" dirty="0"/>
              <a:t>驱动会默认设备的打开永远成功。</a:t>
            </a:r>
          </a:p>
        </p:txBody>
      </p:sp>
      <p:sp>
        <p:nvSpPr>
          <p:cNvPr id="3" name="矩形 2"/>
          <p:cNvSpPr/>
          <p:nvPr/>
        </p:nvSpPr>
        <p:spPr>
          <a:xfrm>
            <a:off x="1408386" y="3226689"/>
            <a:ext cx="4189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err="1"/>
              <a:t>int</a:t>
            </a:r>
            <a:r>
              <a:rPr lang="en-US" altLang="zh-CN" dirty="0"/>
              <a:t> (*release) 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inode</a:t>
            </a:r>
            <a:r>
              <a:rPr lang="en-US" altLang="zh-CN" dirty="0"/>
              <a:t> *, </a:t>
            </a:r>
            <a:r>
              <a:rPr lang="en-US" altLang="zh-CN" dirty="0" err="1"/>
              <a:t>struct</a:t>
            </a:r>
            <a:r>
              <a:rPr lang="en-US" altLang="zh-CN" dirty="0"/>
              <a:t> file *);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08385" y="3725247"/>
            <a:ext cx="9038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当</a:t>
            </a:r>
            <a:r>
              <a:rPr lang="zh-CN" altLang="en-US" dirty="0"/>
              <a:t>设备文件被关闭</a:t>
            </a:r>
            <a:r>
              <a:rPr lang="zh-CN" altLang="en-US" dirty="0" smtClean="0"/>
              <a:t>时，内核</a:t>
            </a:r>
            <a:r>
              <a:rPr lang="zh-CN" altLang="en-US" dirty="0"/>
              <a:t>会</a:t>
            </a:r>
            <a:r>
              <a:rPr lang="zh-CN" altLang="en-US" dirty="0" smtClean="0"/>
              <a:t>调用</a:t>
            </a:r>
            <a:r>
              <a:rPr lang="zh-CN" altLang="en-US" dirty="0"/>
              <a:t>该</a:t>
            </a:r>
            <a:r>
              <a:rPr lang="zh-CN" altLang="en-US" dirty="0" smtClean="0"/>
              <a:t>函数。可以</a:t>
            </a:r>
            <a:r>
              <a:rPr lang="zh-CN" altLang="en-US" dirty="0"/>
              <a:t>不</a:t>
            </a:r>
            <a:r>
              <a:rPr lang="zh-CN" altLang="en-US" dirty="0" smtClean="0"/>
              <a:t>实现</a:t>
            </a:r>
            <a:r>
              <a:rPr lang="zh-CN" altLang="en-US" dirty="0"/>
              <a:t>该函数</a:t>
            </a:r>
            <a:r>
              <a:rPr lang="zh-CN" altLang="en-US" dirty="0" smtClean="0"/>
              <a:t>，</a:t>
            </a:r>
            <a:r>
              <a:rPr lang="zh-CN" altLang="en-US" dirty="0"/>
              <a:t>函数默认为</a:t>
            </a:r>
            <a:r>
              <a:rPr lang="en-US" altLang="zh-CN" dirty="0" smtClean="0"/>
              <a:t>NULL</a:t>
            </a:r>
            <a:r>
              <a:rPr lang="zh-CN" altLang="en-US" dirty="0"/>
              <a:t>，</a:t>
            </a:r>
            <a:r>
              <a:rPr lang="zh-CN" altLang="en-US" dirty="0" smtClean="0"/>
              <a:t>关闭设备永远成功。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372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408386" y="1632402"/>
            <a:ext cx="7618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/>
              <a:t>ssize_t</a:t>
            </a:r>
            <a:r>
              <a:rPr lang="en-US" altLang="zh-CN" dirty="0"/>
              <a:t> </a:t>
            </a:r>
            <a:r>
              <a:rPr lang="en-US" altLang="zh-CN" dirty="0" smtClean="0"/>
              <a:t>(*read) (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</a:t>
            </a:r>
            <a:r>
              <a:rPr lang="en-US" altLang="zh-CN" dirty="0"/>
              <a:t>file *file, char __user *</a:t>
            </a:r>
            <a:r>
              <a:rPr lang="en-US" altLang="zh-CN" dirty="0" err="1"/>
              <a:t>buf</a:t>
            </a:r>
            <a:r>
              <a:rPr lang="en-US" altLang="zh-CN" dirty="0"/>
              <a:t>, </a:t>
            </a:r>
            <a:r>
              <a:rPr lang="en-US" altLang="zh-CN" dirty="0" err="1" smtClean="0"/>
              <a:t>size_t</a:t>
            </a:r>
            <a:r>
              <a:rPr lang="en-US" altLang="zh-CN" dirty="0"/>
              <a:t> count, </a:t>
            </a:r>
            <a:r>
              <a:rPr lang="en-US" altLang="zh-CN" dirty="0" err="1" smtClean="0"/>
              <a:t>loff_t</a:t>
            </a:r>
            <a:r>
              <a:rPr lang="en-US" altLang="zh-CN" dirty="0" smtClean="0"/>
              <a:t> </a:t>
            </a:r>
            <a:r>
              <a:rPr lang="en-US" altLang="zh-CN" dirty="0"/>
              <a:t>*offset)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34207" y="2835290"/>
            <a:ext cx="5832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*</a:t>
            </a:r>
            <a:r>
              <a:rPr lang="en-US" altLang="zh-CN" dirty="0" smtClean="0"/>
              <a:t>file		</a:t>
            </a:r>
            <a:r>
              <a:rPr lang="zh-CN" altLang="en-US" dirty="0" smtClean="0"/>
              <a:t>文件</a:t>
            </a:r>
            <a:r>
              <a:rPr lang="zh-CN" altLang="en-US" dirty="0"/>
              <a:t>的</a:t>
            </a:r>
            <a:r>
              <a:rPr lang="zh-CN" altLang="en-US" dirty="0" smtClean="0"/>
              <a:t>描述符</a:t>
            </a:r>
            <a:endParaRPr lang="en-US" altLang="zh-CN" dirty="0" smtClean="0"/>
          </a:p>
          <a:p>
            <a:r>
              <a:rPr lang="en-US" altLang="zh-CN" dirty="0"/>
              <a:t>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		</a:t>
            </a:r>
            <a:r>
              <a:rPr lang="zh-CN" altLang="en-US" dirty="0" smtClean="0"/>
              <a:t>用户</a:t>
            </a:r>
            <a:r>
              <a:rPr lang="zh-CN" altLang="en-US" dirty="0"/>
              <a:t>空间中的缓存的指针</a:t>
            </a:r>
          </a:p>
          <a:p>
            <a:r>
              <a:rPr lang="en-US" altLang="zh-CN" dirty="0" smtClean="0"/>
              <a:t>count		</a:t>
            </a:r>
            <a:r>
              <a:rPr lang="zh-CN" altLang="en-US" dirty="0" smtClean="0"/>
              <a:t>请求</a:t>
            </a:r>
            <a:r>
              <a:rPr lang="zh-CN" altLang="en-US" dirty="0"/>
              <a:t>传输的数据的大小</a:t>
            </a:r>
          </a:p>
          <a:p>
            <a:r>
              <a:rPr lang="en-US" altLang="zh-CN" dirty="0" smtClean="0"/>
              <a:t>*offset		</a:t>
            </a:r>
            <a:r>
              <a:rPr lang="zh-CN" altLang="en-US" dirty="0" smtClean="0"/>
              <a:t>用户</a:t>
            </a:r>
            <a:r>
              <a:rPr lang="zh-CN" altLang="en-US" dirty="0"/>
              <a:t>正在存取的文件位置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10" y="2270792"/>
            <a:ext cx="4296689" cy="250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1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设备节点的生成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408386" y="1632402"/>
            <a:ext cx="8292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/>
              <a:t>ssize_t</a:t>
            </a:r>
            <a:r>
              <a:rPr lang="en-US" altLang="zh-CN" dirty="0"/>
              <a:t> </a:t>
            </a:r>
            <a:r>
              <a:rPr lang="en-US" altLang="zh-CN" dirty="0" smtClean="0"/>
              <a:t>(*write) (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</a:t>
            </a:r>
            <a:r>
              <a:rPr lang="en-US" altLang="zh-CN" dirty="0"/>
              <a:t>file *file, </a:t>
            </a:r>
            <a:r>
              <a:rPr lang="en-US" altLang="zh-CN" dirty="0" err="1"/>
              <a:t>const</a:t>
            </a:r>
            <a:r>
              <a:rPr lang="en-US" altLang="zh-CN" dirty="0"/>
              <a:t> char __user 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size_t</a:t>
            </a:r>
            <a:r>
              <a:rPr lang="en-US" altLang="zh-CN" dirty="0" smtClean="0"/>
              <a:t> </a:t>
            </a:r>
            <a:r>
              <a:rPr lang="en-US" altLang="zh-CN" dirty="0"/>
              <a:t>count, </a:t>
            </a:r>
            <a:r>
              <a:rPr lang="en-US" altLang="zh-CN" dirty="0" err="1"/>
              <a:t>loff_t</a:t>
            </a:r>
            <a:r>
              <a:rPr lang="en-US" altLang="zh-CN" dirty="0"/>
              <a:t> *offset)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81655" y="2522358"/>
            <a:ext cx="5832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*</a:t>
            </a:r>
            <a:r>
              <a:rPr lang="en-US" altLang="zh-CN" dirty="0" smtClean="0"/>
              <a:t>file		</a:t>
            </a:r>
            <a:r>
              <a:rPr lang="zh-CN" altLang="en-US" dirty="0" smtClean="0"/>
              <a:t>文件</a:t>
            </a:r>
            <a:r>
              <a:rPr lang="zh-CN" altLang="en-US" dirty="0"/>
              <a:t>的</a:t>
            </a:r>
            <a:r>
              <a:rPr lang="zh-CN" altLang="en-US" dirty="0" smtClean="0"/>
              <a:t>描述符</a:t>
            </a:r>
            <a:endParaRPr lang="en-US" altLang="zh-CN" dirty="0" smtClean="0"/>
          </a:p>
          <a:p>
            <a:r>
              <a:rPr lang="en-US" altLang="zh-CN" dirty="0"/>
              <a:t>*</a:t>
            </a:r>
            <a:r>
              <a:rPr lang="en-US" altLang="zh-CN" dirty="0" err="1" smtClean="0"/>
              <a:t>buf</a:t>
            </a:r>
            <a:r>
              <a:rPr lang="en-US" altLang="zh-CN" dirty="0" smtClean="0"/>
              <a:t>		</a:t>
            </a:r>
            <a:r>
              <a:rPr lang="zh-CN" altLang="en-US" dirty="0" smtClean="0"/>
              <a:t>用户</a:t>
            </a:r>
            <a:r>
              <a:rPr lang="zh-CN" altLang="en-US" dirty="0"/>
              <a:t>空间中的缓存的指针</a:t>
            </a:r>
          </a:p>
          <a:p>
            <a:r>
              <a:rPr lang="en-US" altLang="zh-CN" dirty="0" smtClean="0"/>
              <a:t>count		</a:t>
            </a:r>
            <a:r>
              <a:rPr lang="zh-CN" altLang="en-US" dirty="0" smtClean="0"/>
              <a:t>请求</a:t>
            </a:r>
            <a:r>
              <a:rPr lang="zh-CN" altLang="en-US" dirty="0"/>
              <a:t>传输的数据的大小</a:t>
            </a:r>
          </a:p>
          <a:p>
            <a:r>
              <a:rPr lang="en-US" altLang="zh-CN" dirty="0" smtClean="0"/>
              <a:t>*offset		</a:t>
            </a:r>
            <a:r>
              <a:rPr lang="zh-CN" altLang="en-US" dirty="0" smtClean="0"/>
              <a:t>用户</a:t>
            </a:r>
            <a:r>
              <a:rPr lang="zh-CN" altLang="en-US" dirty="0"/>
              <a:t>正在存取的文件位置</a:t>
            </a:r>
          </a:p>
        </p:txBody>
      </p:sp>
    </p:spTree>
    <p:extLst>
      <p:ext uri="{BB962C8B-B14F-4D97-AF65-F5344CB8AC3E}">
        <p14:creationId xmlns:p14="http://schemas.microsoft.com/office/powerpoint/2010/main" val="7893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应用程序的编写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5795</TotalTime>
  <Words>564</Words>
  <Application>Microsoft Office PowerPoint</Application>
  <PresentationFormat>宽屏</PresentationFormat>
  <Paragraphs>148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1866</cp:revision>
  <dcterms:created xsi:type="dcterms:W3CDTF">2015-05-05T08:02:00Z</dcterms:created>
  <dcterms:modified xsi:type="dcterms:W3CDTF">2017-04-23T14:17:17Z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