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7" r:id="rId2"/>
    <p:sldId id="404" r:id="rId3"/>
    <p:sldId id="259" r:id="rId4"/>
    <p:sldId id="492" r:id="rId5"/>
    <p:sldId id="486" r:id="rId6"/>
    <p:sldId id="487" r:id="rId7"/>
    <p:sldId id="447" r:id="rId8"/>
    <p:sldId id="491" r:id="rId9"/>
    <p:sldId id="493" r:id="rId10"/>
    <p:sldId id="466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ifeng Liang" initials="wL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00" autoAdjust="0"/>
    <p:restoredTop sz="82767" autoAdjust="0"/>
  </p:normalViewPr>
  <p:slideViewPr>
    <p:cSldViewPr snapToGrid="0">
      <p:cViewPr varScale="1">
        <p:scale>
          <a:sx n="73" d="100"/>
          <a:sy n="73" d="100"/>
        </p:scale>
        <p:origin x="1334" y="53"/>
      </p:cViewPr>
      <p:guideLst/>
    </p:cSldViewPr>
  </p:slideViewPr>
  <p:notesTextViewPr>
    <p:cViewPr>
      <p:scale>
        <a:sx n="1" d="1"/>
        <a:sy n="1" d="1"/>
      </p:scale>
      <p:origin x="0" y="-29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971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3797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4166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20654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989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include/</a:t>
            </a:r>
            <a:r>
              <a:rPr lang="en-US" altLang="zh-CN" dirty="0" err="1" smtClean="0"/>
              <a:t>linux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gpio.h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err="1" smtClean="0"/>
              <a:t>gpio_export</a:t>
            </a:r>
            <a:r>
              <a:rPr lang="en-US" altLang="zh-CN" dirty="0" smtClean="0"/>
              <a:t>(unsigned </a:t>
            </a:r>
            <a:r>
              <a:rPr lang="en-US" altLang="zh-CN" dirty="0" err="1" smtClean="0"/>
              <a:t>gpio</a:t>
            </a:r>
            <a:r>
              <a:rPr lang="en-US" altLang="zh-CN" dirty="0" smtClean="0"/>
              <a:t>, bool </a:t>
            </a:r>
            <a:r>
              <a:rPr lang="en-US" altLang="zh-CN" dirty="0" err="1" smtClean="0"/>
              <a:t>direction_may_change</a:t>
            </a:r>
            <a:r>
              <a:rPr lang="en-US" altLang="zh-CN" dirty="0" smtClean="0"/>
              <a:t>)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3564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758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smtClean="0"/>
              <a:t>#include &lt;</a:t>
            </a:r>
            <a:r>
              <a:rPr lang="en-US" altLang="zh-CN" dirty="0" err="1" smtClean="0"/>
              <a:t>linux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platform_device.h</a:t>
            </a:r>
            <a:r>
              <a:rPr lang="en-US" altLang="zh-CN" dirty="0" smtClean="0"/>
              <a:t>&gt;</a:t>
            </a:r>
          </a:p>
          <a:p>
            <a:r>
              <a:rPr lang="en-US" altLang="zh-CN" dirty="0" smtClean="0"/>
              <a:t>#include &lt;</a:t>
            </a:r>
            <a:r>
              <a:rPr lang="en-US" altLang="zh-CN" dirty="0" err="1" smtClean="0"/>
              <a:t>linux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of_gpio.h</a:t>
            </a:r>
            <a:r>
              <a:rPr lang="en-US" altLang="zh-CN" dirty="0" smtClean="0"/>
              <a:t>&gt;</a:t>
            </a:r>
          </a:p>
          <a:p>
            <a:r>
              <a:rPr lang="en-US" altLang="zh-CN" dirty="0" err="1" smtClean="0"/>
              <a:t>gpio_led_pin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of_get_named_gpio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pdev</a:t>
            </a:r>
            <a:r>
              <a:rPr lang="en-US" altLang="zh-CN" dirty="0" smtClean="0"/>
              <a:t>-&gt;</a:t>
            </a:r>
            <a:r>
              <a:rPr lang="en-US" altLang="zh-CN" dirty="0" err="1" smtClean="0"/>
              <a:t>dev.of_node</a:t>
            </a:r>
            <a:r>
              <a:rPr lang="en-US" altLang="zh-CN" dirty="0" smtClean="0"/>
              <a:t>, "</a:t>
            </a:r>
            <a:r>
              <a:rPr lang="en-US" altLang="zh-CN" dirty="0" err="1" smtClean="0"/>
              <a:t>tl,gpio_led_pin</a:t>
            </a:r>
            <a:r>
              <a:rPr lang="en-US" altLang="zh-CN" dirty="0" smtClean="0"/>
              <a:t>", 0);</a:t>
            </a:r>
          </a:p>
          <a:p>
            <a:r>
              <a:rPr lang="en-US" altLang="zh-CN" dirty="0" err="1" smtClean="0"/>
              <a:t>tl_gpio_led</a:t>
            </a:r>
            <a:r>
              <a:rPr lang="en-US" altLang="zh-CN" dirty="0" smtClean="0"/>
              <a:t> {</a:t>
            </a:r>
          </a:p>
          <a:p>
            <a:r>
              <a:rPr lang="en-US" altLang="zh-CN" dirty="0" smtClean="0"/>
              <a:t>                 compatible = "</a:t>
            </a:r>
            <a:r>
              <a:rPr lang="en-US" altLang="zh-CN" dirty="0" err="1" smtClean="0"/>
              <a:t>tl,gpio_led</a:t>
            </a:r>
            <a:r>
              <a:rPr lang="en-US" altLang="zh-CN" dirty="0" smtClean="0"/>
              <a:t>";</a:t>
            </a:r>
          </a:p>
          <a:p>
            <a:r>
              <a:rPr lang="en-US" altLang="zh-CN" dirty="0" smtClean="0"/>
              <a:t>                 </a:t>
            </a:r>
            <a:r>
              <a:rPr lang="en-US" altLang="zh-CN" dirty="0" err="1" smtClean="0"/>
              <a:t>tl,gpio_led_pin</a:t>
            </a:r>
            <a:r>
              <a:rPr lang="en-US" altLang="zh-CN" dirty="0" smtClean="0"/>
              <a:t> = &lt;&amp;gpio2 22 1&gt;;</a:t>
            </a:r>
          </a:p>
          <a:p>
            <a:r>
              <a:rPr lang="en-US" altLang="zh-CN" dirty="0" smtClean="0"/>
              <a:t>        };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84701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1018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drivers/</a:t>
            </a:r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leds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leds-gpio.c</a:t>
            </a:r>
            <a:endParaRPr lang="en-US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Documentation/</a:t>
            </a:r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devicetree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/bindings/</a:t>
            </a:r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eds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/leds-gpio.txt</a:t>
            </a:r>
          </a:p>
          <a:p>
            <a:r>
              <a:rPr lang="en-US" altLang="zh-CN" dirty="0" smtClean="0"/>
              <a:t>Documentation/</a:t>
            </a:r>
            <a:r>
              <a:rPr lang="en-US" altLang="zh-CN" dirty="0" err="1" smtClean="0"/>
              <a:t>devicetree</a:t>
            </a:r>
            <a:r>
              <a:rPr lang="en-US" altLang="zh-CN" dirty="0" smtClean="0"/>
              <a:t>/bindings/</a:t>
            </a:r>
            <a:r>
              <a:rPr lang="en-US" altLang="zh-CN" dirty="0" err="1" smtClean="0"/>
              <a:t>leds</a:t>
            </a:r>
            <a:r>
              <a:rPr lang="en-US" altLang="zh-CN" dirty="0" smtClean="0"/>
              <a:t>/common.txt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82877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err="1" smtClean="0"/>
              <a:t>user_leds</a:t>
            </a:r>
            <a:r>
              <a:rPr lang="en-US" altLang="zh-CN" dirty="0" smtClean="0"/>
              <a:t>: </a:t>
            </a:r>
            <a:r>
              <a:rPr lang="en-US" altLang="zh-CN" dirty="0" err="1" smtClean="0"/>
              <a:t>user_leds</a:t>
            </a:r>
            <a:r>
              <a:rPr lang="en-US" altLang="zh-CN" dirty="0" smtClean="0"/>
              <a:t> {</a:t>
            </a:r>
          </a:p>
          <a:p>
            <a:r>
              <a:rPr lang="en-US" altLang="zh-CN" dirty="0" smtClean="0"/>
              <a:t>                </a:t>
            </a:r>
            <a:r>
              <a:rPr lang="en-US" altLang="zh-CN" dirty="0" err="1" smtClean="0"/>
              <a:t>pinctrl-single,pins</a:t>
            </a:r>
            <a:r>
              <a:rPr lang="en-US" altLang="zh-CN" dirty="0" smtClean="0"/>
              <a:t> = &lt;</a:t>
            </a:r>
          </a:p>
          <a:p>
            <a:r>
              <a:rPr lang="en-US" altLang="zh-CN" dirty="0" smtClean="0"/>
              <a:t>                        AM33XX_IOPAD(0x8e0, PIN_OUTPUT | MUX_MODE7) /* (U5) lcd_vsync.gpio2[22] */</a:t>
            </a:r>
          </a:p>
          <a:p>
            <a:r>
              <a:rPr lang="en-US" altLang="zh-CN" dirty="0" smtClean="0"/>
              <a:t>                        AM33XX_IOPAD(0x8e4, PIN_OUTPUT | MUX_MODE7) /* (R5) lcd_hsync.gpio2[23] */</a:t>
            </a:r>
          </a:p>
          <a:p>
            <a:r>
              <a:rPr lang="en-US" altLang="zh-CN" dirty="0" smtClean="0"/>
              <a:t>                        AM33XX_IOPAD(0x8e8, PIN_OUTPUT | MUX_MODE7) /* (V5) lcd_pclk.gpio2[24] */</a:t>
            </a:r>
          </a:p>
          <a:p>
            <a:r>
              <a:rPr lang="en-US" altLang="zh-CN" dirty="0" smtClean="0"/>
              <a:t>                        AM33XX_IOPAD(0x9e4, PIN_OUTPUT | MUX_MODE7) /* (C14) emu0.gpio3[7] */</a:t>
            </a:r>
          </a:p>
          <a:p>
            <a:r>
              <a:rPr lang="en-US" altLang="zh-CN" dirty="0" smtClean="0"/>
              <a:t>                        AM33XX_IOPAD(0x9e8, PIN_OUTPUT | MUX_MODE7) /* (B14) emu1.gpio3[8] */</a:t>
            </a:r>
          </a:p>
          <a:p>
            <a:r>
              <a:rPr lang="en-US" altLang="zh-CN" dirty="0" smtClean="0"/>
              <a:t>                &gt;;</a:t>
            </a:r>
          </a:p>
          <a:p>
            <a:r>
              <a:rPr lang="en-US" altLang="zh-CN" dirty="0" smtClean="0"/>
              <a:t>        };</a:t>
            </a:r>
          </a:p>
          <a:p>
            <a:r>
              <a:rPr lang="en-US" altLang="zh-CN" dirty="0" smtClean="0"/>
              <a:t>led@2 {</a:t>
            </a:r>
          </a:p>
          <a:p>
            <a:r>
              <a:rPr lang="en-US" altLang="zh-CN" dirty="0" smtClean="0"/>
              <a:t>                        label = "usr-led1";</a:t>
            </a:r>
          </a:p>
          <a:p>
            <a:r>
              <a:rPr lang="en-US" altLang="zh-CN" dirty="0" smtClean="0"/>
              <a:t>                        </a:t>
            </a:r>
            <a:r>
              <a:rPr lang="en-US" altLang="zh-CN" dirty="0" err="1" smtClean="0"/>
              <a:t>gpios</a:t>
            </a:r>
            <a:r>
              <a:rPr lang="en-US" altLang="zh-CN" dirty="0" smtClean="0"/>
              <a:t> = &lt;&amp;gpio2 24 GPIO_ACTIVE_HIGH&gt;;</a:t>
            </a:r>
          </a:p>
          <a:p>
            <a:r>
              <a:rPr lang="en-US" altLang="zh-CN" dirty="0" smtClean="0"/>
              <a:t>                        default-state = "on";</a:t>
            </a:r>
          </a:p>
          <a:p>
            <a:r>
              <a:rPr lang="en-US" altLang="zh-CN" dirty="0" smtClean="0"/>
              <a:t>                };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               led@3 {</a:t>
            </a:r>
          </a:p>
          <a:p>
            <a:r>
              <a:rPr lang="en-US" altLang="zh-CN" dirty="0" smtClean="0"/>
              <a:t>                        label = "usr-led2";</a:t>
            </a:r>
          </a:p>
          <a:p>
            <a:r>
              <a:rPr lang="en-US" altLang="zh-CN" dirty="0" smtClean="0"/>
              <a:t>                        </a:t>
            </a:r>
            <a:r>
              <a:rPr lang="en-US" altLang="zh-CN" dirty="0" err="1" smtClean="0"/>
              <a:t>gpios</a:t>
            </a:r>
            <a:r>
              <a:rPr lang="en-US" altLang="zh-CN" dirty="0" smtClean="0"/>
              <a:t> = &lt;&amp;gpio2 23 GPIO_ACTIVE_HIGH&gt;;</a:t>
            </a:r>
          </a:p>
          <a:p>
            <a:r>
              <a:rPr lang="en-US" altLang="zh-CN" dirty="0" smtClean="0"/>
              <a:t>                        default-state = "on";</a:t>
            </a:r>
          </a:p>
          <a:p>
            <a:r>
              <a:rPr lang="en-US" altLang="zh-CN" dirty="0" smtClean="0"/>
              <a:t>                };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               led@4 {</a:t>
            </a:r>
          </a:p>
          <a:p>
            <a:r>
              <a:rPr lang="en-US" altLang="zh-CN" dirty="0" smtClean="0"/>
              <a:t>                        label = "usr-led3";</a:t>
            </a:r>
          </a:p>
          <a:p>
            <a:r>
              <a:rPr lang="en-US" altLang="zh-CN" dirty="0" smtClean="0"/>
              <a:t>                        </a:t>
            </a:r>
            <a:r>
              <a:rPr lang="en-US" altLang="zh-CN" dirty="0" err="1" smtClean="0"/>
              <a:t>gpios</a:t>
            </a:r>
            <a:r>
              <a:rPr lang="en-US" altLang="zh-CN" dirty="0" smtClean="0"/>
              <a:t> = &lt;&amp;gpio2 22 GPIO_ACTIVE_HIGH&gt;;</a:t>
            </a:r>
          </a:p>
          <a:p>
            <a:r>
              <a:rPr lang="en-US" altLang="zh-CN" dirty="0" smtClean="0"/>
              <a:t>                        default-state = "on";</a:t>
            </a:r>
          </a:p>
          <a:p>
            <a:r>
              <a:rPr lang="en-US" altLang="zh-CN" dirty="0" smtClean="0"/>
              <a:t>                };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934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2017/5/21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2017/5/21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2017/5/21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2017/5/21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2017/5/21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2017/5/21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/>
              <a:t>2017/5/21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531735" y="2723198"/>
            <a:ext cx="2573338" cy="6591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广州创龙电子科技有限公司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15225" y="3727450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Co., Ltd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088563" y="2716213"/>
            <a:ext cx="579437" cy="1362075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26617" y="2716210"/>
            <a:ext cx="6402948" cy="1361580"/>
            <a:chOff x="0" y="2716813"/>
            <a:chExt cx="6045961" cy="1361672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3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12" name="文本框 6"/>
            <p:cNvSpPr txBox="1"/>
            <p:nvPr/>
          </p:nvSpPr>
          <p:spPr>
            <a:xfrm>
              <a:off x="2301379" y="2949511"/>
              <a:ext cx="3744582" cy="58180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 algn="ctr">
                <a:lnSpc>
                  <a:spcPct val="125000"/>
                </a:lnSpc>
              </a:pPr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LED</a:t>
              </a:r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驱动</a:t>
              </a:r>
              <a:endPara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30248" y="2768140"/>
            <a:ext cx="1223962" cy="1223963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7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55584" y="2770346"/>
            <a:ext cx="1223963" cy="1223963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9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/>
          <p:nvPr/>
        </p:nvGrpSpPr>
        <p:grpSpPr>
          <a:xfrm>
            <a:off x="0" y="0"/>
            <a:ext cx="12192000" cy="6872288"/>
            <a:chOff x="0" y="0"/>
            <a:chExt cx="12192000" cy="6872515"/>
          </a:xfrm>
        </p:grpSpPr>
        <p:sp>
          <p:nvSpPr>
            <p:cNvPr id="32771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772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2773" name="直接连接符 14"/>
          <p:cNvSpPr/>
          <p:nvPr/>
        </p:nvSpPr>
        <p:spPr>
          <a:xfrm>
            <a:off x="-65087" y="5511800"/>
            <a:ext cx="1228566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4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5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/>
            </a:r>
            <a:b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</a:br>
            <a:endParaRPr lang="zh-CN" altLang="en-US" sz="1800" dirty="0">
              <a:solidFill>
                <a:srgbClr val="000000"/>
              </a:solidFill>
              <a:latin typeface="Calibri Light" panose="020F0302020204030204" charset="0"/>
              <a:ea typeface="宋体" panose="02010600030101010101" pitchFamily="2" charset="-122"/>
              <a:sym typeface="Calibri Light" panose="020F0302020204030204" charset="0"/>
            </a:endParaRPr>
          </a:p>
        </p:txBody>
      </p:sp>
      <p:sp>
        <p:nvSpPr>
          <p:cNvPr id="32776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7" name="文本框 6"/>
          <p:cNvSpPr/>
          <p:nvPr/>
        </p:nvSpPr>
        <p:spPr>
          <a:xfrm>
            <a:off x="5030788" y="2568575"/>
            <a:ext cx="5821362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谢谢</a:t>
            </a:r>
          </a:p>
        </p:txBody>
      </p:sp>
      <p:sp>
        <p:nvSpPr>
          <p:cNvPr id="32778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9" name="矩形 22"/>
          <p:cNvSpPr/>
          <p:nvPr/>
        </p:nvSpPr>
        <p:spPr>
          <a:xfrm>
            <a:off x="0" y="2544763"/>
            <a:ext cx="1473200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0" name="矩形 25"/>
          <p:cNvSpPr/>
          <p:nvPr/>
        </p:nvSpPr>
        <p:spPr>
          <a:xfrm>
            <a:off x="1473200" y="2549525"/>
            <a:ext cx="2925763" cy="3841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chemeClr val="bg1"/>
                </a:solidFill>
                <a:latin typeface="Aharoni" charset="0"/>
                <a:ea typeface="微软雅黑" panose="020B0503020204020204" pitchFamily="34" charset="-122"/>
                <a:sym typeface="Aharoni" charset="0"/>
              </a:rPr>
              <a:t>广州创龙电子科技有限公司</a:t>
            </a:r>
          </a:p>
        </p:txBody>
      </p:sp>
      <p:sp>
        <p:nvSpPr>
          <p:cNvPr id="32781" name="矩形 24"/>
          <p:cNvSpPr/>
          <p:nvPr/>
        </p:nvSpPr>
        <p:spPr>
          <a:xfrm>
            <a:off x="1443038" y="2645569"/>
            <a:ext cx="3433762" cy="1463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官网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: www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.tronlong.com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论坛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: </a:t>
            </a:r>
            <a:r>
              <a:rPr lang="en-US" altLang="zh-CN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www.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51</a:t>
            </a:r>
            <a:r>
              <a:rPr lang="en-US" altLang="zh-CN" dirty="0" err="1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ele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.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net</a:t>
            </a:r>
          </a:p>
          <a:p>
            <a:pPr lvl="0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微信公众号:广州创龙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44" y="2628414"/>
            <a:ext cx="1448035" cy="140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635968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97013" y="-635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410950" y="1628362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011407" y="2872742"/>
            <a:ext cx="827088" cy="828675"/>
            <a:chOff x="2405971" y="2838627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82964" y="2991017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593736" y="1779725"/>
            <a:ext cx="558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编写最简单的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LED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196098" y="3017120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编写基于设备树的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LED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87043" y="3377674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563196" y="4076178"/>
            <a:ext cx="827088" cy="828675"/>
            <a:chOff x="2405971" y="2838627"/>
            <a:chExt cx="828000" cy="828000"/>
          </a:xfrm>
        </p:grpSpPr>
        <p:sp>
          <p:nvSpPr>
            <p:cNvPr id="19" name="椭圆 18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482964" y="2991017"/>
              <a:ext cx="674014" cy="522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03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5747887" y="4220556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使用内核源码的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LED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18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6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自己编写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LED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自己编写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LED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290830" y="1303494"/>
            <a:ext cx="18708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GPIO</a:t>
            </a:r>
            <a:r>
              <a:rPr lang="zh-CN" altLang="en-US" sz="2000" dirty="0" smtClean="0"/>
              <a:t>相关函数：</a:t>
            </a:r>
            <a:endParaRPr lang="en-US" altLang="zh-CN" sz="2000" dirty="0" smtClean="0"/>
          </a:p>
        </p:txBody>
      </p:sp>
      <p:sp>
        <p:nvSpPr>
          <p:cNvPr id="4" name="矩形 3"/>
          <p:cNvSpPr/>
          <p:nvPr/>
        </p:nvSpPr>
        <p:spPr>
          <a:xfrm>
            <a:off x="2058405" y="2107269"/>
            <a:ext cx="6719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GPIO</a:t>
            </a:r>
            <a:r>
              <a:rPr lang="zh-CN" altLang="en-US" dirty="0" smtClean="0"/>
              <a:t>申请</a:t>
            </a:r>
            <a:r>
              <a:rPr lang="en-US" altLang="zh-CN" dirty="0" smtClean="0"/>
              <a:t>:</a:t>
            </a:r>
            <a:r>
              <a:rPr lang="zh-CN" altLang="en-US" dirty="0" smtClean="0"/>
              <a:t>：</a:t>
            </a:r>
            <a:r>
              <a:rPr lang="en-US" altLang="zh-CN" dirty="0" smtClean="0"/>
              <a:t>	</a:t>
            </a:r>
            <a:r>
              <a:rPr lang="en-US" altLang="zh-CN" dirty="0" err="1" smtClean="0">
                <a:solidFill>
                  <a:srgbClr val="00B050"/>
                </a:solidFill>
              </a:rPr>
              <a:t>int</a:t>
            </a:r>
            <a:r>
              <a:rPr lang="en-US" altLang="zh-CN" dirty="0" smtClean="0"/>
              <a:t> </a:t>
            </a:r>
            <a:r>
              <a:rPr lang="en-US" altLang="zh-CN" dirty="0" err="1">
                <a:solidFill>
                  <a:schemeClr val="accent5"/>
                </a:solidFill>
              </a:rPr>
              <a:t>gpio_request</a:t>
            </a:r>
            <a:r>
              <a:rPr lang="en-US" altLang="zh-CN" dirty="0">
                <a:solidFill>
                  <a:srgbClr val="CC3399"/>
                </a:solidFill>
              </a:rPr>
              <a:t>(</a:t>
            </a:r>
            <a:r>
              <a:rPr lang="en-US" altLang="zh-CN" dirty="0">
                <a:solidFill>
                  <a:srgbClr val="00B050"/>
                </a:solidFill>
              </a:rPr>
              <a:t>unsigned</a:t>
            </a:r>
            <a:r>
              <a:rPr lang="en-US" altLang="zh-CN" dirty="0"/>
              <a:t> </a:t>
            </a:r>
            <a:r>
              <a:rPr lang="en-US" altLang="zh-CN" dirty="0" err="1">
                <a:solidFill>
                  <a:schemeClr val="accent5"/>
                </a:solidFill>
              </a:rPr>
              <a:t>gpio</a:t>
            </a:r>
            <a:r>
              <a:rPr lang="en-US" altLang="zh-CN" dirty="0"/>
              <a:t>, </a:t>
            </a:r>
            <a:r>
              <a:rPr lang="en-US" altLang="zh-CN" dirty="0" smtClean="0"/>
              <a:t> </a:t>
            </a:r>
            <a:r>
              <a:rPr lang="en-US" altLang="zh-CN" dirty="0" err="1" smtClean="0">
                <a:solidFill>
                  <a:srgbClr val="00B050"/>
                </a:solidFill>
              </a:rPr>
              <a:t>const</a:t>
            </a:r>
            <a:r>
              <a:rPr lang="en-US" altLang="zh-CN" dirty="0" smtClean="0">
                <a:solidFill>
                  <a:srgbClr val="00B050"/>
                </a:solidFill>
              </a:rPr>
              <a:t> </a:t>
            </a:r>
            <a:r>
              <a:rPr lang="en-US" altLang="zh-CN" dirty="0">
                <a:solidFill>
                  <a:srgbClr val="00B050"/>
                </a:solidFill>
              </a:rPr>
              <a:t>char *</a:t>
            </a:r>
            <a:r>
              <a:rPr lang="en-US" altLang="zh-CN" dirty="0">
                <a:solidFill>
                  <a:schemeClr val="accent5"/>
                </a:solidFill>
              </a:rPr>
              <a:t>label</a:t>
            </a:r>
            <a:r>
              <a:rPr lang="en-US" altLang="zh-CN" dirty="0">
                <a:solidFill>
                  <a:srgbClr val="CC3399"/>
                </a:solidFill>
              </a:rPr>
              <a:t>)</a:t>
            </a:r>
            <a:endParaRPr lang="zh-CN" altLang="en-US" dirty="0">
              <a:solidFill>
                <a:srgbClr val="CC3399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058405" y="2603268"/>
            <a:ext cx="68143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GPIO</a:t>
            </a:r>
            <a:r>
              <a:rPr lang="zh-CN" altLang="en-US" dirty="0" smtClean="0"/>
              <a:t>初始化：</a:t>
            </a:r>
            <a:r>
              <a:rPr lang="en-US" altLang="zh-CN" dirty="0"/>
              <a:t> </a:t>
            </a:r>
            <a:r>
              <a:rPr lang="en-US" altLang="zh-CN" dirty="0" smtClean="0"/>
              <a:t>	</a:t>
            </a:r>
            <a:r>
              <a:rPr lang="en-US" altLang="zh-CN" dirty="0" err="1">
                <a:solidFill>
                  <a:srgbClr val="00B050"/>
                </a:solidFill>
              </a:rPr>
              <a:t>int</a:t>
            </a:r>
            <a:r>
              <a:rPr lang="en-US" altLang="zh-CN" dirty="0" smtClean="0"/>
              <a:t> </a:t>
            </a:r>
            <a:r>
              <a:rPr lang="en-US" altLang="zh-CN" dirty="0" err="1">
                <a:solidFill>
                  <a:schemeClr val="accent5"/>
                </a:solidFill>
              </a:rPr>
              <a:t>gpio_direction_output</a:t>
            </a:r>
            <a:r>
              <a:rPr lang="en-US" altLang="zh-CN" dirty="0">
                <a:solidFill>
                  <a:srgbClr val="CC3399"/>
                </a:solidFill>
              </a:rPr>
              <a:t>(</a:t>
            </a:r>
            <a:r>
              <a:rPr lang="en-US" altLang="zh-CN" dirty="0">
                <a:solidFill>
                  <a:srgbClr val="00B050"/>
                </a:solidFill>
              </a:rPr>
              <a:t>unsigned </a:t>
            </a:r>
            <a:r>
              <a:rPr lang="en-US" altLang="zh-CN" dirty="0" err="1">
                <a:solidFill>
                  <a:schemeClr val="accent5"/>
                </a:solidFill>
              </a:rPr>
              <a:t>gpio</a:t>
            </a:r>
            <a:r>
              <a:rPr lang="en-US" altLang="zh-CN" dirty="0"/>
              <a:t>, </a:t>
            </a:r>
            <a:r>
              <a:rPr lang="en-US" altLang="zh-CN" dirty="0" smtClean="0"/>
              <a:t> </a:t>
            </a:r>
            <a:r>
              <a:rPr lang="en-US" altLang="zh-CN" dirty="0" err="1" smtClean="0">
                <a:solidFill>
                  <a:srgbClr val="00B050"/>
                </a:solidFill>
              </a:rPr>
              <a:t>int</a:t>
            </a:r>
            <a:r>
              <a:rPr lang="en-US" altLang="zh-CN" dirty="0" smtClean="0">
                <a:solidFill>
                  <a:schemeClr val="accent5"/>
                </a:solidFill>
              </a:rPr>
              <a:t> </a:t>
            </a:r>
            <a:r>
              <a:rPr lang="en-US" altLang="zh-CN" dirty="0">
                <a:solidFill>
                  <a:schemeClr val="accent5"/>
                </a:solidFill>
              </a:rPr>
              <a:t>value</a:t>
            </a:r>
            <a:r>
              <a:rPr lang="en-US" altLang="zh-CN" dirty="0">
                <a:solidFill>
                  <a:srgbClr val="CC3399"/>
                </a:solidFill>
              </a:rPr>
              <a:t>)</a:t>
            </a:r>
            <a:endParaRPr lang="zh-CN" altLang="en-US" dirty="0">
              <a:solidFill>
                <a:srgbClr val="CC3399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058405" y="3099267"/>
            <a:ext cx="6318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GPIO</a:t>
            </a:r>
            <a:r>
              <a:rPr lang="zh-CN" altLang="en-US" dirty="0" smtClean="0"/>
              <a:t>输出电平：</a:t>
            </a:r>
            <a:r>
              <a:rPr lang="en-US" altLang="zh-CN" dirty="0"/>
              <a:t>	</a:t>
            </a:r>
            <a:r>
              <a:rPr lang="en-US" altLang="zh-CN" dirty="0">
                <a:solidFill>
                  <a:srgbClr val="00B050"/>
                </a:solidFill>
              </a:rPr>
              <a:t>void</a:t>
            </a:r>
            <a:r>
              <a:rPr lang="en-US" altLang="zh-CN" dirty="0" smtClean="0"/>
              <a:t> </a:t>
            </a:r>
            <a:r>
              <a:rPr lang="en-US" altLang="zh-CN" dirty="0" err="1">
                <a:solidFill>
                  <a:schemeClr val="accent5"/>
                </a:solidFill>
              </a:rPr>
              <a:t>gpio_set_value</a:t>
            </a:r>
            <a:r>
              <a:rPr lang="en-US" altLang="zh-CN" dirty="0">
                <a:solidFill>
                  <a:srgbClr val="CC3399"/>
                </a:solidFill>
              </a:rPr>
              <a:t>(</a:t>
            </a:r>
            <a:r>
              <a:rPr lang="en-US" altLang="zh-CN" dirty="0">
                <a:solidFill>
                  <a:srgbClr val="00B050"/>
                </a:solidFill>
              </a:rPr>
              <a:t>unsigned</a:t>
            </a:r>
            <a:r>
              <a:rPr lang="en-US" altLang="zh-CN" dirty="0"/>
              <a:t> </a:t>
            </a:r>
            <a:r>
              <a:rPr lang="en-US" altLang="zh-CN" dirty="0" err="1">
                <a:solidFill>
                  <a:schemeClr val="accent5"/>
                </a:solidFill>
              </a:rPr>
              <a:t>gpio</a:t>
            </a:r>
            <a:r>
              <a:rPr lang="en-US" altLang="zh-CN" dirty="0"/>
              <a:t>, </a:t>
            </a:r>
            <a:r>
              <a:rPr lang="en-US" altLang="zh-CN" dirty="0" smtClean="0"/>
              <a:t> </a:t>
            </a:r>
            <a:r>
              <a:rPr lang="en-US" altLang="zh-CN" dirty="0" err="1" smtClean="0">
                <a:solidFill>
                  <a:srgbClr val="00B050"/>
                </a:solidFill>
              </a:rPr>
              <a:t>int</a:t>
            </a:r>
            <a:r>
              <a:rPr lang="en-US" altLang="zh-CN" dirty="0" smtClean="0"/>
              <a:t> </a:t>
            </a:r>
            <a:r>
              <a:rPr lang="en-US" altLang="zh-CN" dirty="0">
                <a:solidFill>
                  <a:schemeClr val="accent5"/>
                </a:solidFill>
              </a:rPr>
              <a:t>value</a:t>
            </a:r>
            <a:r>
              <a:rPr lang="en-US" altLang="zh-CN" dirty="0">
                <a:solidFill>
                  <a:srgbClr val="CC3399"/>
                </a:solidFill>
              </a:rPr>
              <a:t>)</a:t>
            </a:r>
            <a:endParaRPr lang="zh-CN" altLang="en-US" dirty="0">
              <a:solidFill>
                <a:srgbClr val="CC3399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58405" y="3569567"/>
            <a:ext cx="4889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GPIO</a:t>
            </a:r>
            <a:r>
              <a:rPr lang="zh-CN" altLang="en-US" dirty="0" smtClean="0"/>
              <a:t>释放：</a:t>
            </a:r>
            <a:r>
              <a:rPr lang="en-US" altLang="zh-CN" dirty="0"/>
              <a:t>	</a:t>
            </a:r>
            <a:r>
              <a:rPr lang="en-US" altLang="zh-CN" dirty="0">
                <a:solidFill>
                  <a:srgbClr val="00B050"/>
                </a:solidFill>
              </a:rPr>
              <a:t>void</a:t>
            </a:r>
            <a:r>
              <a:rPr lang="en-US" altLang="zh-CN" dirty="0" smtClean="0"/>
              <a:t> </a:t>
            </a:r>
            <a:r>
              <a:rPr lang="en-US" altLang="zh-CN" dirty="0" err="1">
                <a:solidFill>
                  <a:schemeClr val="accent5"/>
                </a:solidFill>
              </a:rPr>
              <a:t>gpio_free</a:t>
            </a:r>
            <a:r>
              <a:rPr lang="en-US" altLang="zh-CN" dirty="0">
                <a:solidFill>
                  <a:srgbClr val="CC3399"/>
                </a:solidFill>
              </a:rPr>
              <a:t>(</a:t>
            </a:r>
            <a:r>
              <a:rPr lang="en-US" altLang="zh-CN" dirty="0">
                <a:solidFill>
                  <a:srgbClr val="00B050"/>
                </a:solidFill>
              </a:rPr>
              <a:t>unsigned</a:t>
            </a:r>
            <a:r>
              <a:rPr lang="en-US" altLang="zh-CN" dirty="0"/>
              <a:t> </a:t>
            </a:r>
            <a:r>
              <a:rPr lang="en-US" altLang="zh-CN" dirty="0" err="1">
                <a:solidFill>
                  <a:schemeClr val="accent5"/>
                </a:solidFill>
              </a:rPr>
              <a:t>gpio</a:t>
            </a:r>
            <a:r>
              <a:rPr lang="en-US" altLang="zh-CN" dirty="0">
                <a:solidFill>
                  <a:srgbClr val="CC3399"/>
                </a:solidFill>
              </a:rPr>
              <a:t>)</a:t>
            </a:r>
            <a:endParaRPr lang="zh-CN" altLang="en-US" dirty="0">
              <a:solidFill>
                <a:srgbClr val="CC3399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093148" y="4809565"/>
            <a:ext cx="34636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头文件路径：</a:t>
            </a:r>
            <a:r>
              <a:rPr lang="en-US" altLang="zh-CN" dirty="0" smtClean="0"/>
              <a:t>include/</a:t>
            </a:r>
            <a:r>
              <a:rPr lang="en-US" altLang="zh-CN" dirty="0" err="1" smtClean="0"/>
              <a:t>linux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gpio.h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37821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15471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6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编写基于设备树的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LED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altLang="zh-CN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3019539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编写基于设备树的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LED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1644271" y="1859334"/>
            <a:ext cx="929114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err="1"/>
              <a:t>struct</a:t>
            </a:r>
            <a:r>
              <a:rPr lang="en-US" altLang="zh-CN" dirty="0"/>
              <a:t> </a:t>
            </a:r>
            <a:r>
              <a:rPr lang="en-US" altLang="zh-CN" dirty="0" err="1"/>
              <a:t>platform_driver</a:t>
            </a:r>
            <a:r>
              <a:rPr lang="en-US" altLang="zh-CN" dirty="0"/>
              <a:t> {</a:t>
            </a:r>
          </a:p>
          <a:p>
            <a:r>
              <a:rPr lang="en-US" altLang="zh-CN" dirty="0"/>
              <a:t>	</a:t>
            </a:r>
            <a:r>
              <a:rPr lang="en-US" altLang="zh-CN" dirty="0" err="1"/>
              <a:t>int</a:t>
            </a:r>
            <a:r>
              <a:rPr lang="en-US" altLang="zh-CN" dirty="0"/>
              <a:t> (*probe)(</a:t>
            </a:r>
            <a:r>
              <a:rPr lang="en-US" altLang="zh-CN" dirty="0" err="1"/>
              <a:t>struct</a:t>
            </a:r>
            <a:r>
              <a:rPr lang="en-US" altLang="zh-CN" dirty="0"/>
              <a:t> </a:t>
            </a:r>
            <a:r>
              <a:rPr lang="en-US" altLang="zh-CN" dirty="0" err="1"/>
              <a:t>platform_device</a:t>
            </a:r>
            <a:r>
              <a:rPr lang="en-US" altLang="zh-CN" dirty="0"/>
              <a:t> </a:t>
            </a:r>
            <a:r>
              <a:rPr lang="en-US" altLang="zh-CN" dirty="0" smtClean="0"/>
              <a:t>*);</a:t>
            </a:r>
            <a:r>
              <a:rPr lang="en-US" altLang="zh-CN" dirty="0"/>
              <a:t>	 </a:t>
            </a:r>
            <a:r>
              <a:rPr lang="en-US" altLang="zh-CN" dirty="0" smtClean="0"/>
              <a:t>  	//</a:t>
            </a:r>
            <a:r>
              <a:rPr lang="zh-CN" altLang="en-US" dirty="0" smtClean="0"/>
              <a:t>检测</a:t>
            </a:r>
            <a:r>
              <a:rPr lang="en-US" altLang="zh-CN" dirty="0" smtClean="0"/>
              <a:t>platform</a:t>
            </a:r>
            <a:r>
              <a:rPr lang="zh-CN" altLang="en-US" dirty="0" smtClean="0"/>
              <a:t>设备</a:t>
            </a:r>
            <a:endParaRPr lang="en-US" altLang="zh-CN" dirty="0" smtClean="0"/>
          </a:p>
          <a:p>
            <a:r>
              <a:rPr lang="en-US" altLang="zh-CN" dirty="0"/>
              <a:t>	</a:t>
            </a:r>
            <a:r>
              <a:rPr lang="en-US" altLang="zh-CN" dirty="0" err="1"/>
              <a:t>int</a:t>
            </a:r>
            <a:r>
              <a:rPr lang="en-US" altLang="zh-CN" dirty="0"/>
              <a:t> (*remove)(</a:t>
            </a:r>
            <a:r>
              <a:rPr lang="en-US" altLang="zh-CN" dirty="0" err="1"/>
              <a:t>struct</a:t>
            </a:r>
            <a:r>
              <a:rPr lang="en-US" altLang="zh-CN" dirty="0"/>
              <a:t> </a:t>
            </a:r>
            <a:r>
              <a:rPr lang="en-US" altLang="zh-CN" dirty="0" err="1"/>
              <a:t>platform_device</a:t>
            </a:r>
            <a:r>
              <a:rPr lang="en-US" altLang="zh-CN" dirty="0"/>
              <a:t> </a:t>
            </a:r>
            <a:r>
              <a:rPr lang="en-US" altLang="zh-CN" dirty="0" smtClean="0"/>
              <a:t>*);	</a:t>
            </a:r>
            <a:r>
              <a:rPr lang="en-US" altLang="zh-CN" dirty="0"/>
              <a:t>//</a:t>
            </a:r>
            <a:r>
              <a:rPr lang="zh-CN" altLang="en-US" dirty="0"/>
              <a:t>删除该设备</a:t>
            </a:r>
            <a:endParaRPr lang="en-US" altLang="zh-CN" dirty="0"/>
          </a:p>
          <a:p>
            <a:r>
              <a:rPr lang="en-US" altLang="zh-CN" dirty="0"/>
              <a:t>	void (*shutdown)(</a:t>
            </a:r>
            <a:r>
              <a:rPr lang="en-US" altLang="zh-CN" dirty="0" err="1"/>
              <a:t>struct</a:t>
            </a:r>
            <a:r>
              <a:rPr lang="en-US" altLang="zh-CN" dirty="0"/>
              <a:t> </a:t>
            </a:r>
            <a:r>
              <a:rPr lang="en-US" altLang="zh-CN" dirty="0" err="1"/>
              <a:t>platform_device</a:t>
            </a:r>
            <a:r>
              <a:rPr lang="en-US" altLang="zh-CN" dirty="0"/>
              <a:t> </a:t>
            </a:r>
            <a:r>
              <a:rPr lang="en-US" altLang="zh-CN" dirty="0" smtClean="0"/>
              <a:t>*);</a:t>
            </a:r>
            <a:r>
              <a:rPr lang="en-US" altLang="zh-CN" dirty="0"/>
              <a:t>	//</a:t>
            </a:r>
            <a:r>
              <a:rPr lang="zh-CN" altLang="en-US" dirty="0"/>
              <a:t>关闭该设备</a:t>
            </a:r>
            <a:endParaRPr lang="en-US" altLang="zh-CN" dirty="0"/>
          </a:p>
          <a:p>
            <a:r>
              <a:rPr lang="en-US" altLang="zh-CN" dirty="0"/>
              <a:t>	</a:t>
            </a:r>
            <a:r>
              <a:rPr lang="en-US" altLang="zh-CN" dirty="0" err="1"/>
              <a:t>int</a:t>
            </a:r>
            <a:r>
              <a:rPr lang="en-US" altLang="zh-CN" dirty="0"/>
              <a:t> (*suspend)(</a:t>
            </a:r>
            <a:r>
              <a:rPr lang="en-US" altLang="zh-CN" dirty="0" err="1"/>
              <a:t>struct</a:t>
            </a:r>
            <a:r>
              <a:rPr lang="en-US" altLang="zh-CN" dirty="0"/>
              <a:t> </a:t>
            </a:r>
            <a:r>
              <a:rPr lang="en-US" altLang="zh-CN" dirty="0" err="1"/>
              <a:t>platform_device</a:t>
            </a:r>
            <a:r>
              <a:rPr lang="en-US" altLang="zh-CN" dirty="0"/>
              <a:t> *, </a:t>
            </a:r>
            <a:r>
              <a:rPr lang="en-US" altLang="zh-CN" dirty="0" err="1"/>
              <a:t>pm_message_t</a:t>
            </a:r>
            <a:r>
              <a:rPr lang="en-US" altLang="zh-CN" dirty="0"/>
              <a:t> state</a:t>
            </a:r>
            <a:r>
              <a:rPr lang="en-US" altLang="zh-CN" dirty="0" smtClean="0"/>
              <a:t>);</a:t>
            </a:r>
            <a:r>
              <a:rPr lang="en-US" altLang="zh-CN" dirty="0"/>
              <a:t>	//</a:t>
            </a:r>
            <a:r>
              <a:rPr lang="zh-CN" altLang="en-US" dirty="0"/>
              <a:t>电源管理挂起</a:t>
            </a:r>
            <a:endParaRPr lang="en-US" altLang="zh-CN" dirty="0"/>
          </a:p>
          <a:p>
            <a:r>
              <a:rPr lang="en-US" altLang="zh-CN" dirty="0"/>
              <a:t>	</a:t>
            </a:r>
            <a:r>
              <a:rPr lang="en-US" altLang="zh-CN" dirty="0" err="1"/>
              <a:t>int</a:t>
            </a:r>
            <a:r>
              <a:rPr lang="en-US" altLang="zh-CN" dirty="0"/>
              <a:t> (*resume)(</a:t>
            </a:r>
            <a:r>
              <a:rPr lang="en-US" altLang="zh-CN" dirty="0" err="1"/>
              <a:t>struct</a:t>
            </a:r>
            <a:r>
              <a:rPr lang="en-US" altLang="zh-CN" dirty="0"/>
              <a:t> </a:t>
            </a:r>
            <a:r>
              <a:rPr lang="en-US" altLang="zh-CN" dirty="0" err="1"/>
              <a:t>platform_device</a:t>
            </a:r>
            <a:r>
              <a:rPr lang="en-US" altLang="zh-CN" dirty="0"/>
              <a:t> </a:t>
            </a:r>
            <a:r>
              <a:rPr lang="en-US" altLang="zh-CN" dirty="0" smtClean="0"/>
              <a:t>*);</a:t>
            </a:r>
            <a:r>
              <a:rPr lang="en-US" altLang="zh-CN" dirty="0"/>
              <a:t>	//</a:t>
            </a:r>
            <a:r>
              <a:rPr lang="zh-CN" altLang="en-US" dirty="0"/>
              <a:t>电源管理唤醒</a:t>
            </a:r>
            <a:endParaRPr lang="en-US" altLang="zh-CN" dirty="0"/>
          </a:p>
          <a:p>
            <a:r>
              <a:rPr lang="en-US" altLang="zh-CN" dirty="0" smtClean="0"/>
              <a:t>	</a:t>
            </a:r>
            <a:r>
              <a:rPr lang="en-US" altLang="zh-CN" dirty="0" err="1" smtClean="0"/>
              <a:t>struct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device_driver</a:t>
            </a:r>
            <a:r>
              <a:rPr lang="en-US" altLang="zh-CN" dirty="0" smtClean="0"/>
              <a:t> driver;			//</a:t>
            </a:r>
            <a:r>
              <a:rPr lang="zh-CN" altLang="en-US" dirty="0" smtClean="0"/>
              <a:t>一个具体</a:t>
            </a:r>
            <a:r>
              <a:rPr lang="zh-CN" altLang="en-US" dirty="0"/>
              <a:t>的</a:t>
            </a:r>
            <a:r>
              <a:rPr lang="en-US" altLang="zh-CN" dirty="0"/>
              <a:t>device</a:t>
            </a:r>
            <a:r>
              <a:rPr lang="zh-CN" altLang="en-US" dirty="0"/>
              <a:t>结构体</a:t>
            </a:r>
            <a:endParaRPr lang="en-US" altLang="zh-CN" dirty="0" smtClean="0"/>
          </a:p>
          <a:p>
            <a:r>
              <a:rPr lang="en-US" altLang="zh-CN" dirty="0" smtClean="0"/>
              <a:t>	</a:t>
            </a:r>
            <a:r>
              <a:rPr lang="en-US" altLang="zh-CN" dirty="0" err="1" smtClean="0"/>
              <a:t>const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struct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platform_device_id</a:t>
            </a:r>
            <a:r>
              <a:rPr lang="en-US" altLang="zh-CN" dirty="0" smtClean="0"/>
              <a:t> *</a:t>
            </a:r>
            <a:r>
              <a:rPr lang="en-US" altLang="zh-CN" dirty="0" err="1" smtClean="0"/>
              <a:t>id_table</a:t>
            </a:r>
            <a:r>
              <a:rPr lang="en-US" altLang="zh-CN" dirty="0" smtClean="0"/>
              <a:t>;	//</a:t>
            </a:r>
            <a:r>
              <a:rPr lang="zh-CN" altLang="en-US" dirty="0" smtClean="0"/>
              <a:t>设备</a:t>
            </a:r>
            <a:r>
              <a:rPr lang="en-US" altLang="zh-CN" dirty="0"/>
              <a:t>ID</a:t>
            </a:r>
            <a:r>
              <a:rPr lang="zh-CN" altLang="en-US" dirty="0"/>
              <a:t>号</a:t>
            </a:r>
            <a:endParaRPr lang="en-US" altLang="zh-CN" dirty="0" smtClean="0"/>
          </a:p>
          <a:p>
            <a:r>
              <a:rPr lang="en-US" altLang="zh-CN" dirty="0" smtClean="0"/>
              <a:t>};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644271" y="5009698"/>
            <a:ext cx="4181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/>
              <a:t>module_platform_driver</a:t>
            </a:r>
            <a:r>
              <a:rPr lang="en-US" altLang="zh-CN" dirty="0" smtClean="0"/>
              <a:t>(</a:t>
            </a:r>
            <a:r>
              <a:rPr lang="en-US" altLang="zh-CN" dirty="0" err="1"/>
              <a:t>gpio_led</a:t>
            </a:r>
            <a:r>
              <a:rPr lang="en-US" altLang="zh-CN" dirty="0" err="1" smtClean="0"/>
              <a:t>_driver</a:t>
            </a:r>
            <a:r>
              <a:rPr lang="en-US" altLang="zh-CN" dirty="0"/>
              <a:t>);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644271" y="4650263"/>
            <a:ext cx="44030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static </a:t>
            </a:r>
            <a:r>
              <a:rPr lang="en-US" altLang="zh-CN" dirty="0" err="1"/>
              <a:t>struct</a:t>
            </a:r>
            <a:r>
              <a:rPr lang="en-US" altLang="zh-CN" dirty="0"/>
              <a:t> </a:t>
            </a:r>
            <a:r>
              <a:rPr lang="en-US" altLang="zh-CN" dirty="0" err="1"/>
              <a:t>platform_driver</a:t>
            </a:r>
            <a:r>
              <a:rPr lang="en-US" altLang="zh-CN" dirty="0"/>
              <a:t> </a:t>
            </a:r>
            <a:r>
              <a:rPr lang="en-US" altLang="zh-CN" dirty="0" err="1" smtClean="0"/>
              <a:t>gpio_led_driver</a:t>
            </a:r>
            <a:r>
              <a:rPr lang="en-US" altLang="zh-CN" dirty="0" smtClean="0"/>
              <a:t>;</a:t>
            </a:r>
            <a:endParaRPr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1290830" y="1303494"/>
            <a:ext cx="30499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 smtClean="0"/>
              <a:t>platform_driver</a:t>
            </a:r>
            <a:r>
              <a:rPr lang="en-US" altLang="zh-CN" sz="2000" dirty="0" smtClean="0"/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910307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15471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29250" y="2876550"/>
            <a:ext cx="51126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使用内核源码的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LED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5130088" cy="13543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</a:t>
            </a:r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42969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使用内核源码的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LED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08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290830" y="1303494"/>
            <a:ext cx="30499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 smtClean="0"/>
              <a:t>platform_device</a:t>
            </a:r>
            <a:r>
              <a:rPr lang="en-US" altLang="zh-CN" sz="2000" dirty="0" smtClean="0"/>
              <a:t>: 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2961" y="2333828"/>
            <a:ext cx="4316091" cy="403564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4714" y="2333828"/>
            <a:ext cx="4545396" cy="320040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652961" y="1813566"/>
            <a:ext cx="4148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旧</a:t>
            </a:r>
            <a:r>
              <a:rPr lang="zh-CN" altLang="en-US" dirty="0" smtClean="0"/>
              <a:t>版内核板级文件</a:t>
            </a:r>
            <a:r>
              <a:rPr lang="en-US" altLang="zh-CN" dirty="0" smtClean="0"/>
              <a:t>board-</a:t>
            </a:r>
            <a:r>
              <a:rPr lang="en-US" altLang="zh-CN" dirty="0" err="1" smtClean="0"/>
              <a:t>xxx.c</a:t>
            </a:r>
            <a:r>
              <a:rPr lang="en-US" altLang="zh-CN" dirty="0" smtClean="0"/>
              <a:t>: 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234714" y="1813566"/>
            <a:ext cx="4148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新</a:t>
            </a:r>
            <a:r>
              <a:rPr lang="zh-CN" altLang="en-US" dirty="0" smtClean="0"/>
              <a:t>版内核设备树文件</a:t>
            </a:r>
            <a:r>
              <a:rPr lang="en-US" altLang="zh-CN" dirty="0" err="1" smtClean="0"/>
              <a:t>xxx.dts</a:t>
            </a:r>
            <a:r>
              <a:rPr lang="en-US" altLang="zh-CN" dirty="0" smtClean="0"/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2781125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使用内核源码的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LED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09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290830" y="1303494"/>
            <a:ext cx="30499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设备树中添加</a:t>
            </a:r>
            <a:r>
              <a:rPr lang="en-US" altLang="zh-CN" sz="2000" dirty="0" smtClean="0"/>
              <a:t>LED</a:t>
            </a:r>
            <a:r>
              <a:rPr lang="zh-CN" altLang="en-US" sz="2000" dirty="0" smtClean="0"/>
              <a:t>节点：</a:t>
            </a:r>
            <a:endParaRPr lang="en-US" altLang="zh-CN" sz="2000" dirty="0" smtClean="0"/>
          </a:p>
        </p:txBody>
      </p:sp>
      <p:sp>
        <p:nvSpPr>
          <p:cNvPr id="21" name="文本框 20"/>
          <p:cNvSpPr txBox="1"/>
          <p:nvPr/>
        </p:nvSpPr>
        <p:spPr>
          <a:xfrm>
            <a:off x="2135188" y="1998003"/>
            <a:ext cx="5798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zh-CN" altLang="en-US" dirty="0" smtClean="0"/>
              <a:t>添加各个</a:t>
            </a:r>
            <a:r>
              <a:rPr lang="en-US" altLang="zh-CN" dirty="0" smtClean="0"/>
              <a:t>LED</a:t>
            </a:r>
            <a:r>
              <a:rPr lang="zh-CN" altLang="en-US" dirty="0" smtClean="0"/>
              <a:t>所使用的</a:t>
            </a:r>
            <a:r>
              <a:rPr lang="en-US" altLang="zh-CN" dirty="0" smtClean="0"/>
              <a:t>GPIO</a:t>
            </a:r>
            <a:r>
              <a:rPr lang="zh-CN" altLang="en-US" dirty="0" smtClean="0"/>
              <a:t>的</a:t>
            </a:r>
            <a:r>
              <a:rPr lang="en-US" altLang="zh-CN" dirty="0" err="1" smtClean="0"/>
              <a:t>pinmux</a:t>
            </a:r>
            <a:r>
              <a:rPr lang="zh-CN" altLang="en-US" dirty="0" smtClean="0"/>
              <a:t>配置节点；</a:t>
            </a:r>
            <a:endParaRPr lang="en-US" altLang="zh-CN" dirty="0"/>
          </a:p>
          <a:p>
            <a:pPr marL="342900" indent="-342900">
              <a:buAutoNum type="arabicPeriod"/>
            </a:pPr>
            <a:r>
              <a:rPr lang="zh-CN" altLang="en-US" dirty="0" smtClean="0"/>
              <a:t>添加</a:t>
            </a:r>
            <a:r>
              <a:rPr lang="en-US" altLang="zh-CN" dirty="0" smtClean="0"/>
              <a:t>LED</a:t>
            </a:r>
            <a:r>
              <a:rPr lang="zh-CN" altLang="en-US" dirty="0" smtClean="0"/>
              <a:t>节点，调用</a:t>
            </a:r>
            <a:r>
              <a:rPr lang="en-US" altLang="zh-CN" dirty="0" smtClean="0"/>
              <a:t>GPIO </a:t>
            </a:r>
            <a:r>
              <a:rPr lang="en-US" altLang="zh-CN" dirty="0" err="1" smtClean="0"/>
              <a:t>pinmux</a:t>
            </a:r>
            <a:r>
              <a:rPr lang="en-US" altLang="zh-CN" dirty="0" smtClean="0"/>
              <a:t> </a:t>
            </a:r>
            <a:r>
              <a:rPr lang="zh-CN" altLang="en-US" dirty="0" smtClean="0"/>
              <a:t>配置；</a:t>
            </a:r>
            <a:endParaRPr lang="en-US" altLang="zh-CN" dirty="0" smtClean="0"/>
          </a:p>
          <a:p>
            <a:pPr marL="342900" indent="-342900">
              <a:buAutoNum type="arabicPeriod"/>
            </a:pPr>
            <a:r>
              <a:rPr lang="zh-CN" altLang="en-US" dirty="0" smtClean="0"/>
              <a:t>在</a:t>
            </a:r>
            <a:r>
              <a:rPr lang="en-US" altLang="zh-CN" dirty="0" smtClean="0"/>
              <a:t>LED</a:t>
            </a:r>
            <a:r>
              <a:rPr lang="zh-CN" altLang="en-US" dirty="0" smtClean="0"/>
              <a:t>节点内增加各个</a:t>
            </a:r>
            <a:r>
              <a:rPr lang="en-US" altLang="zh-CN" dirty="0" smtClean="0"/>
              <a:t>LED</a:t>
            </a:r>
            <a:r>
              <a:rPr lang="zh-CN" altLang="en-US" dirty="0" smtClean="0"/>
              <a:t>的子节点。</a:t>
            </a:r>
            <a:endParaRPr lang="en-US" altLang="zh-CN" dirty="0" smtClean="0"/>
          </a:p>
        </p:txBody>
      </p:sp>
      <p:sp>
        <p:nvSpPr>
          <p:cNvPr id="6" name="矩形 5"/>
          <p:cNvSpPr/>
          <p:nvPr/>
        </p:nvSpPr>
        <p:spPr>
          <a:xfrm>
            <a:off x="2135188" y="3547808"/>
            <a:ext cx="5297925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LED</a:t>
            </a:r>
            <a:r>
              <a:rPr lang="zh-CN" altLang="en-US" dirty="0" smtClean="0"/>
              <a:t>驱动路径：</a:t>
            </a:r>
            <a:endParaRPr lang="en-US" altLang="zh-CN" dirty="0" smtClean="0"/>
          </a:p>
          <a:p>
            <a:r>
              <a:rPr lang="en-US" altLang="zh-CN" dirty="0" smtClean="0"/>
              <a:t>drivers/</a:t>
            </a:r>
            <a:r>
              <a:rPr lang="en-US" altLang="zh-CN" dirty="0" err="1" smtClean="0"/>
              <a:t>leds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leds-gpio.c</a:t>
            </a:r>
            <a:endParaRPr lang="en-US" altLang="zh-CN" dirty="0"/>
          </a:p>
          <a:p>
            <a:r>
              <a:rPr lang="en-US" altLang="zh-CN" dirty="0" smtClean="0"/>
              <a:t>LED</a:t>
            </a:r>
            <a:r>
              <a:rPr lang="zh-CN" altLang="en-US" dirty="0" smtClean="0"/>
              <a:t>设备树相关使用说明：</a:t>
            </a:r>
            <a:endParaRPr lang="en-US" altLang="zh-CN" dirty="0" smtClean="0"/>
          </a:p>
          <a:p>
            <a:pPr lvl="0">
              <a:defRPr/>
            </a:pPr>
            <a:r>
              <a:rPr lang="en-US" altLang="zh-CN" dirty="0"/>
              <a:t>Documentation/</a:t>
            </a:r>
            <a:r>
              <a:rPr lang="en-US" altLang="zh-CN" dirty="0" err="1"/>
              <a:t>devicetree</a:t>
            </a:r>
            <a:r>
              <a:rPr lang="en-US" altLang="zh-CN" dirty="0"/>
              <a:t>/bindings/</a:t>
            </a:r>
            <a:r>
              <a:rPr lang="en-US" altLang="zh-CN" dirty="0" err="1"/>
              <a:t>eds</a:t>
            </a:r>
            <a:r>
              <a:rPr lang="en-US" altLang="zh-CN" dirty="0"/>
              <a:t>/leds-gpio.txt</a:t>
            </a:r>
          </a:p>
          <a:p>
            <a:r>
              <a:rPr lang="en-US" altLang="zh-CN" dirty="0" smtClean="0"/>
              <a:t>Documentation/</a:t>
            </a:r>
            <a:r>
              <a:rPr lang="en-US" altLang="zh-CN" dirty="0" err="1" smtClean="0"/>
              <a:t>devicetree</a:t>
            </a:r>
            <a:r>
              <a:rPr lang="en-US" altLang="zh-CN" dirty="0" smtClean="0"/>
              <a:t>/bindings/</a:t>
            </a:r>
            <a:r>
              <a:rPr lang="en-US" altLang="zh-CN" dirty="0" err="1" smtClean="0"/>
              <a:t>leds</a:t>
            </a:r>
            <a:r>
              <a:rPr lang="en-US" altLang="zh-CN" dirty="0" smtClean="0"/>
              <a:t>/common.txt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50350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6512</TotalTime>
  <Words>438</Words>
  <Application>Microsoft Office PowerPoint</Application>
  <PresentationFormat>宽屏</PresentationFormat>
  <Paragraphs>119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Aharoni</vt:lpstr>
      <vt:lpstr>方正姚体</vt:lpstr>
      <vt:lpstr>宋体</vt:lpstr>
      <vt:lpstr>微软雅黑</vt:lpstr>
      <vt:lpstr>Arial</vt:lpstr>
      <vt:lpstr>Calibri</vt:lpstr>
      <vt:lpstr>Calibri Light</vt:lpstr>
      <vt:lpstr>Impact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广州创龙电子科技有限公司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串口 UART</dc:title>
  <dc:creator>王斌</dc:creator>
  <cp:lastModifiedBy>Boch Zhou</cp:lastModifiedBy>
  <cp:revision>1919</cp:revision>
  <dcterms:created xsi:type="dcterms:W3CDTF">2015-05-05T08:02:00Z</dcterms:created>
  <dcterms:modified xsi:type="dcterms:W3CDTF">2017-05-20T18:18:31Z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2052-10.1.0.5866</vt:lpwstr>
  </property>
</Properties>
</file>