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2"/>
    <p:sldId id="404" r:id="rId3"/>
    <p:sldId id="259" r:id="rId4"/>
    <p:sldId id="492" r:id="rId5"/>
    <p:sldId id="486" r:id="rId6"/>
    <p:sldId id="487" r:id="rId7"/>
    <p:sldId id="500" r:id="rId8"/>
    <p:sldId id="501" r:id="rId9"/>
    <p:sldId id="447" r:id="rId10"/>
    <p:sldId id="496" r:id="rId11"/>
    <p:sldId id="498" r:id="rId12"/>
    <p:sldId id="499" r:id="rId13"/>
    <p:sldId id="46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00"/>
    <a:srgbClr val="339966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82767" autoAdjust="0"/>
  </p:normalViewPr>
  <p:slideViewPr>
    <p:cSldViewPr snapToGrid="0">
      <p:cViewPr varScale="1">
        <p:scale>
          <a:sx n="71" d="100"/>
          <a:sy n="71" d="100"/>
        </p:scale>
        <p:origin x="139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93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i2c1_pins_default: i2c1_pins_default {</a:t>
            </a:r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pinctrl-single,pins</a:t>
            </a:r>
            <a:r>
              <a:rPr lang="en-US" altLang="zh-CN" dirty="0"/>
              <a:t> = &lt;</a:t>
            </a:r>
          </a:p>
          <a:p>
            <a:r>
              <a:rPr lang="en-US" altLang="zh-CN" dirty="0"/>
              <a:t>                        AM33XX_IOPAD(0x90c, PIN_INPUT_PULLUP | MUX_MODE3) /* (H17) mii1_crs.I2C1_SDA */</a:t>
            </a:r>
          </a:p>
          <a:p>
            <a:r>
              <a:rPr lang="en-US" altLang="zh-CN" dirty="0"/>
              <a:t>                        AM33XX_IOPAD(0x910, PIN_INPUT_PULLUP | MUX_MODE3) /* (J15) mii1_rx_er.I2C1_SCL */</a:t>
            </a:r>
          </a:p>
          <a:p>
            <a:r>
              <a:rPr lang="en-US" altLang="zh-CN" dirty="0"/>
              <a:t>                &gt;;</a:t>
            </a:r>
          </a:p>
          <a:p>
            <a:r>
              <a:rPr lang="en-US" altLang="zh-CN" dirty="0"/>
              <a:t>        };</a:t>
            </a:r>
          </a:p>
          <a:p>
            <a:endParaRPr lang="en-US" altLang="zh-CN" dirty="0"/>
          </a:p>
          <a:p>
            <a:r>
              <a:rPr lang="en-US" altLang="zh-CN" dirty="0"/>
              <a:t>&amp;i2c1 {</a:t>
            </a:r>
          </a:p>
          <a:p>
            <a:r>
              <a:rPr lang="en-US" altLang="zh-CN" dirty="0"/>
              <a:t>        status = "okay";</a:t>
            </a:r>
          </a:p>
          <a:p>
            <a:r>
              <a:rPr lang="en-US" altLang="zh-CN" dirty="0"/>
              <a:t>        </a:t>
            </a:r>
            <a:r>
              <a:rPr lang="en-US" altLang="zh-CN" dirty="0" err="1"/>
              <a:t>pinctrl</a:t>
            </a:r>
            <a:r>
              <a:rPr lang="en-US" altLang="zh-CN" dirty="0"/>
              <a:t>-names = "default";</a:t>
            </a:r>
          </a:p>
          <a:p>
            <a:r>
              <a:rPr lang="en-US" altLang="zh-CN" dirty="0"/>
              <a:t>        pinctrl-0 = &lt;&amp;i2c1_pins_default&gt;;</a:t>
            </a:r>
          </a:p>
          <a:p>
            <a:endParaRPr lang="en-US" altLang="zh-CN" dirty="0"/>
          </a:p>
          <a:p>
            <a:r>
              <a:rPr lang="en-US" altLang="zh-CN" dirty="0"/>
              <a:t>        eeprom@50 {</a:t>
            </a:r>
          </a:p>
          <a:p>
            <a:r>
              <a:rPr lang="en-US" altLang="zh-CN" dirty="0"/>
              <a:t>                compatible = "24c04";</a:t>
            </a:r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reg</a:t>
            </a:r>
            <a:r>
              <a:rPr lang="en-US" altLang="zh-CN" dirty="0"/>
              <a:t> = &lt;0x50&gt;;</a:t>
            </a:r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pagesize</a:t>
            </a:r>
            <a:r>
              <a:rPr lang="en-US" altLang="zh-CN" dirty="0"/>
              <a:t> = &lt;16&gt;;</a:t>
            </a:r>
          </a:p>
          <a:p>
            <a:r>
              <a:rPr lang="en-US" altLang="zh-CN" dirty="0"/>
              <a:t>        };</a:t>
            </a:r>
          </a:p>
          <a:p>
            <a:r>
              <a:rPr lang="en-US" altLang="zh-CN" dirty="0"/>
              <a:t>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741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i2c@3 {</a:t>
            </a:r>
          </a:p>
          <a:p>
            <a:r>
              <a:rPr lang="en-US" altLang="zh-CN" dirty="0"/>
              <a:t>                compatible = "i2c-gpio";</a:t>
            </a:r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pinctrl</a:t>
            </a:r>
            <a:r>
              <a:rPr lang="en-US" altLang="zh-CN" dirty="0"/>
              <a:t>-names = "default";</a:t>
            </a:r>
          </a:p>
          <a:p>
            <a:r>
              <a:rPr lang="en-US" altLang="zh-CN" dirty="0"/>
              <a:t>                pinctrl-0 = &lt;&amp;i2c1_gpio_pins_default&gt;;</a:t>
            </a:r>
          </a:p>
          <a:p>
            <a:endParaRPr lang="en-US" altLang="zh-CN" dirty="0"/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gpios</a:t>
            </a:r>
            <a:r>
              <a:rPr lang="en-US" altLang="zh-CN" dirty="0"/>
              <a:t> = &lt;&amp;gpio3 1 0 /* </a:t>
            </a:r>
            <a:r>
              <a:rPr lang="en-US" altLang="zh-CN" dirty="0" err="1"/>
              <a:t>sda</a:t>
            </a:r>
            <a:r>
              <a:rPr lang="en-US" altLang="zh-CN" dirty="0"/>
              <a:t> */ </a:t>
            </a:r>
          </a:p>
          <a:p>
            <a:r>
              <a:rPr lang="en-US" altLang="zh-CN" dirty="0"/>
              <a:t>                         &amp;gpio3 2 0 /* </a:t>
            </a:r>
            <a:r>
              <a:rPr lang="en-US" altLang="zh-CN" dirty="0" err="1"/>
              <a:t>scl</a:t>
            </a:r>
            <a:r>
              <a:rPr lang="en-US" altLang="zh-CN" dirty="0"/>
              <a:t> */</a:t>
            </a:r>
          </a:p>
          <a:p>
            <a:r>
              <a:rPr lang="en-US" altLang="zh-CN" dirty="0"/>
              <a:t>                        &gt;;</a:t>
            </a:r>
          </a:p>
          <a:p>
            <a:r>
              <a:rPr lang="en-US" altLang="zh-CN" dirty="0"/>
              <a:t>                /*i2c-gpio,sda-open-drain;</a:t>
            </a:r>
          </a:p>
          <a:p>
            <a:r>
              <a:rPr lang="en-US" altLang="zh-CN" dirty="0"/>
              <a:t>                i2c-gpio,scl-open-drain;*/</a:t>
            </a:r>
          </a:p>
          <a:p>
            <a:r>
              <a:rPr lang="en-US" altLang="zh-CN" dirty="0"/>
              <a:t>                i2c-gpio,delay-us = &lt;2&gt;;        /* ~100 kHz */</a:t>
            </a:r>
          </a:p>
          <a:p>
            <a:r>
              <a:rPr lang="en-US" altLang="zh-CN" dirty="0"/>
              <a:t>                #address-cells = &lt;1&gt;;</a:t>
            </a:r>
          </a:p>
          <a:p>
            <a:r>
              <a:rPr lang="en-US" altLang="zh-CN" dirty="0"/>
              <a:t>                #size-cells = &lt;0&gt;;</a:t>
            </a:r>
          </a:p>
          <a:p>
            <a:endParaRPr lang="en-US" altLang="zh-CN" dirty="0"/>
          </a:p>
          <a:p>
            <a:r>
              <a:rPr lang="en-US" altLang="zh-CN" dirty="0"/>
              <a:t>                eeprom@50 {</a:t>
            </a:r>
          </a:p>
          <a:p>
            <a:r>
              <a:rPr lang="en-US" altLang="zh-CN" dirty="0"/>
              <a:t>                        compatible = "24c04";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reg</a:t>
            </a:r>
            <a:r>
              <a:rPr lang="en-US" altLang="zh-CN" dirty="0"/>
              <a:t> = &lt;0x50&gt;;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pagesize</a:t>
            </a:r>
            <a:r>
              <a:rPr lang="en-US" altLang="zh-CN" dirty="0"/>
              <a:t> = &lt;16&gt;;</a:t>
            </a:r>
          </a:p>
          <a:p>
            <a:r>
              <a:rPr lang="en-US" altLang="zh-CN" dirty="0"/>
              <a:t>                };</a:t>
            </a:r>
          </a:p>
          <a:p>
            <a:r>
              <a:rPr lang="en-US" altLang="zh-CN" dirty="0"/>
              <a:t>        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117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右图引用自</a:t>
            </a:r>
            <a:r>
              <a:rPr lang="en-US" altLang="zh-CN" dirty="0"/>
              <a:t>http://blog.csdn.net/wangpengqi/article/details/17711165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6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374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214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02948" cy="1361580"/>
            <a:chOff x="0" y="2716813"/>
            <a:chExt cx="6045961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301379" y="2949511"/>
              <a:ext cx="3744582" cy="5818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I2C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897418" y="1658952"/>
            <a:ext cx="49872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dirty="0"/>
              <a:t>在设备树中添加设备</a:t>
            </a:r>
            <a:r>
              <a:rPr lang="en-US" altLang="zh-CN" dirty="0"/>
              <a:t>——</a:t>
            </a:r>
            <a:r>
              <a:rPr lang="zh-CN" altLang="en-US" dirty="0"/>
              <a:t>使用</a:t>
            </a:r>
            <a:r>
              <a:rPr lang="en-US" altLang="zh-CN" dirty="0" err="1"/>
              <a:t>soc</a:t>
            </a:r>
            <a:r>
              <a:rPr lang="zh-CN" altLang="en-US" dirty="0"/>
              <a:t>的</a:t>
            </a:r>
            <a:r>
              <a:rPr lang="en-US" altLang="zh-CN" dirty="0"/>
              <a:t>i2c</a:t>
            </a:r>
            <a:r>
              <a:rPr lang="zh-CN" altLang="en-US" dirty="0"/>
              <a:t>控制器</a:t>
            </a:r>
            <a:endParaRPr lang="en-US" altLang="zh-CN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dirty="0"/>
              <a:t>在设备树中添加设备</a:t>
            </a:r>
            <a:r>
              <a:rPr lang="en-US" altLang="zh-CN" dirty="0"/>
              <a:t>——</a:t>
            </a:r>
            <a:r>
              <a:rPr lang="zh-CN" altLang="en-US" dirty="0"/>
              <a:t>使用</a:t>
            </a:r>
            <a:r>
              <a:rPr lang="en-US" altLang="zh-CN" dirty="0" err="1"/>
              <a:t>gpio</a:t>
            </a:r>
            <a:r>
              <a:rPr lang="zh-CN" altLang="en-US" dirty="0"/>
              <a:t>模拟</a:t>
            </a:r>
            <a:r>
              <a:rPr lang="en-US" altLang="zh-CN" dirty="0"/>
              <a:t>i2c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78D31AD-E468-4002-A993-AA6E83CFFFB1}"/>
              </a:ext>
            </a:extLst>
          </p:cNvPr>
          <p:cNvSpPr/>
          <p:nvPr/>
        </p:nvSpPr>
        <p:spPr>
          <a:xfrm>
            <a:off x="1897418" y="3166077"/>
            <a:ext cx="52366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设备树相关说明文档：</a:t>
            </a:r>
            <a:endParaRPr lang="en-US" altLang="zh-CN" dirty="0"/>
          </a:p>
          <a:p>
            <a:r>
              <a:rPr lang="zh-CN" altLang="en-US" dirty="0"/>
              <a:t>Documentation/devicetree/bindings/i2c/i2c-omap.txt</a:t>
            </a:r>
            <a:endParaRPr lang="en-US" altLang="zh-CN" dirty="0"/>
          </a:p>
          <a:p>
            <a:r>
              <a:rPr lang="en-US" altLang="zh-CN" dirty="0"/>
              <a:t>Documentation/</a:t>
            </a:r>
            <a:r>
              <a:rPr lang="en-US" altLang="zh-CN" dirty="0" err="1"/>
              <a:t>devicetree</a:t>
            </a:r>
            <a:r>
              <a:rPr lang="en-US" altLang="zh-CN" dirty="0"/>
              <a:t>/bindings/i2c/i2c-gpio.txt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568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3912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/>
              <a:t>使用</a:t>
            </a:r>
            <a:r>
              <a:rPr lang="en-US" altLang="zh-CN" sz="2000" dirty="0" err="1"/>
              <a:t>soc</a:t>
            </a:r>
            <a:r>
              <a:rPr lang="zh-CN" altLang="en-US" sz="2000" dirty="0"/>
              <a:t>的</a:t>
            </a:r>
            <a:r>
              <a:rPr lang="en-US" altLang="zh-CN" sz="2000" dirty="0"/>
              <a:t>i2c</a:t>
            </a:r>
            <a:r>
              <a:rPr lang="zh-CN" altLang="en-US" sz="2000" dirty="0"/>
              <a:t>控制器</a:t>
            </a:r>
            <a:endParaRPr lang="en-US" altLang="zh-CN" sz="20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3919D24-523B-48EA-9EA0-E163C44F0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114" y="4000745"/>
            <a:ext cx="4259262" cy="212578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340B05C-8D59-4195-BC64-BD1653C57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6716" y="2187031"/>
            <a:ext cx="8725649" cy="120302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40" y="1697021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）配置</a:t>
            </a:r>
            <a:r>
              <a:rPr lang="en-US" altLang="zh-CN" dirty="0"/>
              <a:t>i2c</a:t>
            </a:r>
            <a:r>
              <a:rPr lang="zh-CN" altLang="en-US" dirty="0"/>
              <a:t>的</a:t>
            </a:r>
            <a:r>
              <a:rPr lang="en-US" altLang="zh-CN" dirty="0" err="1"/>
              <a:t>pinmux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C0DFF82-888A-437A-AA4D-2B4A61CB94EF}"/>
              </a:ext>
            </a:extLst>
          </p:cNvPr>
          <p:cNvSpPr txBox="1"/>
          <p:nvPr/>
        </p:nvSpPr>
        <p:spPr>
          <a:xfrm>
            <a:off x="1463040" y="3526711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）添加</a:t>
            </a:r>
            <a:r>
              <a:rPr lang="en-US" altLang="zh-CN" dirty="0"/>
              <a:t>i2c</a:t>
            </a:r>
            <a:r>
              <a:rPr lang="zh-CN" altLang="en-US" dirty="0"/>
              <a:t>节点和设备的节点</a:t>
            </a:r>
          </a:p>
        </p:txBody>
      </p:sp>
    </p:spTree>
    <p:extLst>
      <p:ext uri="{BB962C8B-B14F-4D97-AF65-F5344CB8AC3E}">
        <p14:creationId xmlns:p14="http://schemas.microsoft.com/office/powerpoint/2010/main" val="303934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49824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2.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/>
              <a:t>使用</a:t>
            </a:r>
            <a:r>
              <a:rPr lang="en-US" altLang="zh-CN" sz="2000" dirty="0" err="1"/>
              <a:t>gpio</a:t>
            </a:r>
            <a:r>
              <a:rPr lang="zh-CN" altLang="en-US" sz="2000" dirty="0"/>
              <a:t>模拟</a:t>
            </a:r>
            <a:r>
              <a:rPr lang="en-US" altLang="zh-CN" sz="2000" dirty="0"/>
              <a:t>i2c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40" y="1697021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）配置</a:t>
            </a:r>
            <a:r>
              <a:rPr lang="en-US" altLang="zh-CN" dirty="0" err="1"/>
              <a:t>gpio</a:t>
            </a:r>
            <a:r>
              <a:rPr lang="zh-CN" altLang="en-US" dirty="0"/>
              <a:t>的</a:t>
            </a:r>
            <a:r>
              <a:rPr lang="en-US" altLang="zh-CN" dirty="0" err="1"/>
              <a:t>pinmux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C0DFF82-888A-437A-AA4D-2B4A61CB94EF}"/>
              </a:ext>
            </a:extLst>
          </p:cNvPr>
          <p:cNvSpPr txBox="1"/>
          <p:nvPr/>
        </p:nvSpPr>
        <p:spPr>
          <a:xfrm>
            <a:off x="1463040" y="3400122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）添加</a:t>
            </a:r>
            <a:r>
              <a:rPr lang="en-US" altLang="zh-CN" dirty="0"/>
              <a:t>i2c</a:t>
            </a:r>
            <a:r>
              <a:rPr lang="zh-CN" altLang="en-US" dirty="0"/>
              <a:t>节点和设备的节点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67D5605-6D36-49BE-BDEC-51AD7E904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188" y="2220184"/>
            <a:ext cx="9093200" cy="10261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CEC3264-E35C-4B5C-BEEE-5CB041294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655" y="3769454"/>
            <a:ext cx="3749772" cy="277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9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 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 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80709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驱动架构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09458" y="3017120"/>
            <a:ext cx="555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测试工具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951087" y="4220556"/>
            <a:ext cx="5332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I2C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驱动架构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驱动架构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CA01109F-C2A0-4AD9-B833-5823FBF6B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776" y="1451038"/>
            <a:ext cx="5642384" cy="440106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B63AE925-AD18-45F3-BBF8-2DE452F9A535}"/>
              </a:ext>
            </a:extLst>
          </p:cNvPr>
          <p:cNvSpPr txBox="1"/>
          <p:nvPr/>
        </p:nvSpPr>
        <p:spPr>
          <a:xfrm>
            <a:off x="1514928" y="3174425"/>
            <a:ext cx="2567804" cy="584775"/>
          </a:xfrm>
          <a:prstGeom prst="rect">
            <a:avLst/>
          </a:prstGeom>
          <a:solidFill>
            <a:srgbClr val="3399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drivers/i2c/i2c-core.c</a:t>
            </a:r>
          </a:p>
          <a:p>
            <a:r>
              <a:rPr lang="en-US" altLang="zh-CN" sz="1600" dirty="0"/>
              <a:t>drivers/i2c/i2c-dev.c</a:t>
            </a:r>
            <a:endParaRPr lang="zh-CN" altLang="en-US" sz="16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3BDBD77-8B50-4D29-952C-92AC531D99E0}"/>
              </a:ext>
            </a:extLst>
          </p:cNvPr>
          <p:cNvSpPr txBox="1"/>
          <p:nvPr/>
        </p:nvSpPr>
        <p:spPr>
          <a:xfrm>
            <a:off x="1514928" y="3940346"/>
            <a:ext cx="2917326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drivers/i2c/busses/i2c-davinci.c</a:t>
            </a:r>
          </a:p>
          <a:p>
            <a:r>
              <a:rPr lang="en-US" altLang="zh-CN" sz="1600" dirty="0"/>
              <a:t>drivers/i2c/busses/i2c-omap.c</a:t>
            </a:r>
          </a:p>
          <a:p>
            <a:r>
              <a:rPr lang="en-US" altLang="zh-CN" sz="1600" dirty="0"/>
              <a:t>drivers/i2c/busses/i2c-s3c2410.c</a:t>
            </a:r>
            <a:endParaRPr lang="zh-CN" altLang="en-US" sz="1600" dirty="0"/>
          </a:p>
        </p:txBody>
      </p:sp>
      <p:sp>
        <p:nvSpPr>
          <p:cNvPr id="28" name="左大括号 27">
            <a:extLst>
              <a:ext uri="{FF2B5EF4-FFF2-40B4-BE49-F238E27FC236}">
                <a16:creationId xmlns:a16="http://schemas.microsoft.com/office/drawing/2014/main" id="{7FC130E3-65EF-44CE-808A-E27B9EAEDF8E}"/>
              </a:ext>
            </a:extLst>
          </p:cNvPr>
          <p:cNvSpPr/>
          <p:nvPr/>
        </p:nvSpPr>
        <p:spPr>
          <a:xfrm>
            <a:off x="4358640" y="3251200"/>
            <a:ext cx="423136" cy="50800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431EB9BF-3657-4CAD-A00C-AA94A4B9EA7F}"/>
              </a:ext>
            </a:extLst>
          </p:cNvPr>
          <p:cNvCxnSpPr>
            <a:cxnSpLocks/>
          </p:cNvCxnSpPr>
          <p:nvPr/>
        </p:nvCxnSpPr>
        <p:spPr>
          <a:xfrm>
            <a:off x="4511040" y="4135120"/>
            <a:ext cx="14833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BBA98195-AB5C-489B-BDFE-0644C9DEC99F}"/>
              </a:ext>
            </a:extLst>
          </p:cNvPr>
          <p:cNvSpPr txBox="1"/>
          <p:nvPr/>
        </p:nvSpPr>
        <p:spPr>
          <a:xfrm>
            <a:off x="1514928" y="2239405"/>
            <a:ext cx="2567804" cy="584775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特定</a:t>
            </a:r>
            <a:r>
              <a:rPr lang="en-US" altLang="zh-CN" sz="1600" dirty="0"/>
              <a:t>device</a:t>
            </a:r>
            <a:r>
              <a:rPr lang="zh-CN" altLang="en-US" sz="1600" dirty="0"/>
              <a:t>的驱动，例如：</a:t>
            </a:r>
            <a:endParaRPr lang="en-US" altLang="zh-CN" sz="1600" dirty="0"/>
          </a:p>
          <a:p>
            <a:r>
              <a:rPr lang="en-US" altLang="zh-CN" sz="1600" dirty="0"/>
              <a:t>drivers/</a:t>
            </a:r>
            <a:r>
              <a:rPr lang="en-US" altLang="zh-CN" sz="1600" dirty="0" err="1"/>
              <a:t>misc</a:t>
            </a:r>
            <a:r>
              <a:rPr lang="en-US" altLang="zh-CN" sz="1600" dirty="0"/>
              <a:t>/</a:t>
            </a:r>
            <a:r>
              <a:rPr lang="en-US" altLang="zh-CN" sz="1600" dirty="0" err="1"/>
              <a:t>eeprom</a:t>
            </a:r>
            <a:r>
              <a:rPr lang="en-US" altLang="zh-CN" sz="1600" dirty="0"/>
              <a:t>/at24.c</a:t>
            </a:r>
            <a:endParaRPr lang="zh-CN" altLang="en-US" sz="1600" dirty="0"/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C70FD009-B728-43CC-BEC1-698F74FDD885}"/>
              </a:ext>
            </a:extLst>
          </p:cNvPr>
          <p:cNvCxnSpPr>
            <a:cxnSpLocks/>
          </p:cNvCxnSpPr>
          <p:nvPr/>
        </p:nvCxnSpPr>
        <p:spPr>
          <a:xfrm flipV="1">
            <a:off x="4137614" y="2531792"/>
            <a:ext cx="644162" cy="19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9CD57EF9-FB9F-4C20-879E-A5B9981BF090}"/>
              </a:ext>
            </a:extLst>
          </p:cNvPr>
          <p:cNvSpPr/>
          <p:nvPr/>
        </p:nvSpPr>
        <p:spPr>
          <a:xfrm>
            <a:off x="1384254" y="6093733"/>
            <a:ext cx="79121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/>
              <a:t>右图引用自</a:t>
            </a:r>
            <a:r>
              <a:rPr lang="en-US" altLang="zh-CN" sz="1200" dirty="0"/>
              <a:t>http://blog.csdn.net/wangpengqi/article/details/17711165</a:t>
            </a:r>
          </a:p>
        </p:txBody>
      </p:sp>
    </p:spTree>
    <p:extLst>
      <p:ext uri="{BB962C8B-B14F-4D97-AF65-F5344CB8AC3E}">
        <p14:creationId xmlns:p14="http://schemas.microsoft.com/office/powerpoint/2010/main" val="323782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7729D14-BEFD-4AE2-82A5-32E18E7D9A7D}"/>
              </a:ext>
            </a:extLst>
          </p:cNvPr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0919A371-82D4-4D4A-823F-F2B0BB9D7F3C}"/>
                </a:ext>
              </a:extLst>
            </p:cNvPr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F702FDA6-DC0A-45D5-A9A4-992F0A760D47}"/>
                </a:ext>
              </a:extLst>
            </p:cNvPr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3D58DBFD-F24C-4E6F-8323-ED055CA35B55}"/>
                </a:ext>
              </a:extLst>
            </p:cNvPr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7BEFC49-E62E-46B8-88D8-1ECCC8D948FA}"/>
              </a:ext>
            </a:extLst>
          </p:cNvPr>
          <p:cNvSpPr txBox="1"/>
          <p:nvPr/>
        </p:nvSpPr>
        <p:spPr>
          <a:xfrm>
            <a:off x="5429250" y="2876550"/>
            <a:ext cx="511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测试工具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6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测试工具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459846" y="1350774"/>
            <a:ext cx="8854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i2cdetect: </a:t>
            </a:r>
            <a:r>
              <a:rPr lang="zh-CN" altLang="en-US" dirty="0"/>
              <a:t>检测挂载在</a:t>
            </a:r>
            <a:r>
              <a:rPr lang="en-US" altLang="zh-CN" dirty="0"/>
              <a:t>i2c</a:t>
            </a:r>
            <a:r>
              <a:rPr lang="zh-CN" altLang="en-US" dirty="0"/>
              <a:t>总线上器件</a:t>
            </a:r>
            <a:endParaRPr lang="en-US" altLang="zh-CN" dirty="0"/>
          </a:p>
          <a:p>
            <a:r>
              <a:rPr lang="en-US" altLang="zh-CN" sz="2000" dirty="0"/>
              <a:t>i2cdetect [-y] [-r] I2CBUS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57F25BC-49AC-4860-82DF-5F09C69AA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938" y="2626085"/>
            <a:ext cx="585787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测试工具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459846" y="1350774"/>
            <a:ext cx="8854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i2cdump: </a:t>
            </a:r>
            <a:r>
              <a:rPr lang="zh-CN" altLang="en-US" dirty="0"/>
              <a:t>查看器件所有寄存器的值</a:t>
            </a:r>
            <a:endParaRPr lang="en-US" altLang="zh-CN" dirty="0"/>
          </a:p>
          <a:p>
            <a:r>
              <a:rPr lang="en-US" altLang="zh-CN" sz="2000" dirty="0"/>
              <a:t>i2cdump [-f] [-y] I2CBUS ADDRESS [MODE]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F930E4F-6F5B-4B31-BC13-728217A0B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710" y="2244277"/>
            <a:ext cx="76676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6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i2c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测试工具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915585" y="1414107"/>
            <a:ext cx="88540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i2cset: </a:t>
            </a:r>
            <a:r>
              <a:rPr lang="zh-CN" altLang="en-US" sz="2000" dirty="0"/>
              <a:t>设置单个寄存器值</a:t>
            </a:r>
            <a:endParaRPr lang="en-US" altLang="zh-CN" sz="2000" dirty="0"/>
          </a:p>
          <a:p>
            <a:r>
              <a:rPr lang="en-US" altLang="zh-CN" sz="2000" dirty="0"/>
              <a:t>i2cset [-f] [-y]  I2CBUS  CHIP-ADDRESS  DATA-ADDRESS  [VALUE]</a:t>
            </a:r>
          </a:p>
          <a:p>
            <a:endParaRPr lang="en-US" altLang="zh-CN" sz="2000" dirty="0"/>
          </a:p>
          <a:p>
            <a:r>
              <a:rPr lang="en-US" altLang="zh-CN" sz="2000" dirty="0"/>
              <a:t>i2cget: </a:t>
            </a:r>
            <a:r>
              <a:rPr lang="zh-CN" altLang="en-US" sz="2000" dirty="0"/>
              <a:t>读取单个寄存器值</a:t>
            </a:r>
            <a:endParaRPr lang="en-US" altLang="zh-CN" sz="2000" dirty="0"/>
          </a:p>
          <a:p>
            <a:r>
              <a:rPr lang="en-US" altLang="zh-CN" sz="2000" dirty="0"/>
              <a:t>i2cget [-f] [-y]  I2CBUS  CHIP-ADDRESS  DATA-ADDRESS  [VALUE]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7C298CA-08D5-4218-87C2-862D78151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938" y="3533918"/>
            <a:ext cx="5773873" cy="6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6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11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I2C</a:t>
            </a:r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7295</TotalTime>
  <Words>677</Words>
  <Application>Microsoft Office PowerPoint</Application>
  <PresentationFormat>宽屏</PresentationFormat>
  <Paragraphs>130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/>
  <cp:lastModifiedBy>Boch Zhou</cp:lastModifiedBy>
  <cp:revision>2003</cp:revision>
  <dcterms:created xsi:type="dcterms:W3CDTF">2015-05-05T08:02:00Z</dcterms:created>
  <dcterms:modified xsi:type="dcterms:W3CDTF">2017-07-30T14:00:20Z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