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2"/>
    <p:sldId id="404" r:id="rId3"/>
    <p:sldId id="259" r:id="rId4"/>
    <p:sldId id="492" r:id="rId5"/>
    <p:sldId id="486" r:id="rId6"/>
    <p:sldId id="487" r:id="rId7"/>
    <p:sldId id="500" r:id="rId8"/>
    <p:sldId id="503" r:id="rId9"/>
    <p:sldId id="501" r:id="rId10"/>
    <p:sldId id="504" r:id="rId11"/>
    <p:sldId id="506" r:id="rId12"/>
    <p:sldId id="447" r:id="rId13"/>
    <p:sldId id="496" r:id="rId14"/>
    <p:sldId id="502" r:id="rId15"/>
    <p:sldId id="505" r:id="rId16"/>
    <p:sldId id="46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CC3399"/>
    <a:srgbClr val="300A24"/>
    <a:srgbClr val="FFCC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00" autoAdjust="0"/>
    <p:restoredTop sz="82767" autoAdjust="0"/>
  </p:normalViewPr>
  <p:slideViewPr>
    <p:cSldViewPr snapToGrid="0">
      <p:cViewPr varScale="1">
        <p:scale>
          <a:sx n="72" d="100"/>
          <a:sy n="72" d="100"/>
        </p:scale>
        <p:origin x="136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spi0_gpio_pins_default: spi0_gpio_pins_default {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pinctrl-single,pins</a:t>
            </a:r>
            <a:r>
              <a:rPr lang="en-US" altLang="zh-CN" dirty="0" smtClean="0"/>
              <a:t> = &lt;</a:t>
            </a:r>
          </a:p>
          <a:p>
            <a:r>
              <a:rPr lang="en-US" altLang="zh-CN" dirty="0" smtClean="0"/>
              <a:t>                        AM33XX_IOPAD(0x950, PIN_INPUT_PULLUP | MUX_MODE7) /* (A17) spi0_sclk.gpio0_2 */</a:t>
            </a:r>
          </a:p>
          <a:p>
            <a:r>
              <a:rPr lang="en-US" altLang="zh-CN" dirty="0" smtClean="0"/>
              <a:t>                        AM33XX_IOPAD(0x954, PIN_INPUT_PULLUP | MUX_MODE7) /* (B17) spi0_d0.gpio0_3 */</a:t>
            </a:r>
          </a:p>
          <a:p>
            <a:r>
              <a:rPr lang="en-US" altLang="zh-CN" dirty="0" smtClean="0"/>
              <a:t>                        AM33XX_IOPAD(0x958, PIN_INPUT_PULLUP | MUX_MODE7) /* (B16) spi0_d1.gpio0_4 */</a:t>
            </a:r>
          </a:p>
          <a:p>
            <a:r>
              <a:rPr lang="en-US" altLang="zh-CN" dirty="0" smtClean="0"/>
              <a:t>                        AM33XX_IOPAD(0x95c, PIN_INPUT_PULLUP | MUX_MODE7) /* (A16) spi0_cs0.gpio0_5 */</a:t>
            </a:r>
          </a:p>
          <a:p>
            <a:r>
              <a:rPr lang="en-US" altLang="zh-CN" dirty="0" smtClean="0"/>
              <a:t>                &gt;;</a:t>
            </a:r>
          </a:p>
          <a:p>
            <a:r>
              <a:rPr lang="en-US" altLang="zh-CN" dirty="0" smtClean="0"/>
              <a:t>        };</a:t>
            </a:r>
          </a:p>
          <a:p>
            <a:r>
              <a:rPr lang="en-US" altLang="zh-CN" dirty="0" smtClean="0"/>
              <a:t> spi@2 {</a:t>
            </a:r>
          </a:p>
          <a:p>
            <a:r>
              <a:rPr lang="en-US" altLang="zh-CN" dirty="0" smtClean="0"/>
              <a:t>                pinctrl-0 = &lt;&amp;spi0_gpio_pins_default&gt;;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pinctrl</a:t>
            </a:r>
            <a:r>
              <a:rPr lang="en-US" altLang="zh-CN" dirty="0" smtClean="0"/>
              <a:t>-names = "default";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        compatible = "</a:t>
            </a:r>
            <a:r>
              <a:rPr lang="en-US" altLang="zh-CN" dirty="0" err="1" smtClean="0"/>
              <a:t>spi-gpio</a:t>
            </a:r>
            <a:r>
              <a:rPr lang="en-US" altLang="zh-CN" dirty="0" smtClean="0"/>
              <a:t>";</a:t>
            </a:r>
          </a:p>
          <a:p>
            <a:r>
              <a:rPr lang="en-US" altLang="zh-CN" dirty="0" smtClean="0"/>
              <a:t>                #address-cells = &lt;0x1&gt;;</a:t>
            </a:r>
          </a:p>
          <a:p>
            <a:r>
              <a:rPr lang="en-US" altLang="zh-CN" dirty="0" smtClean="0"/>
              <a:t>                #size-cells = &lt;0&gt;;</a:t>
            </a:r>
          </a:p>
          <a:p>
            <a:r>
              <a:rPr lang="en-US" altLang="zh-CN" dirty="0" smtClean="0"/>
              <a:t>                /*ranges;*/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gpio-sck</a:t>
            </a:r>
            <a:r>
              <a:rPr lang="en-US" altLang="zh-CN" dirty="0" smtClean="0"/>
              <a:t> = &lt;&amp;gpio0 2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gpio</a:t>
            </a:r>
            <a:r>
              <a:rPr lang="en-US" altLang="zh-CN" dirty="0" smtClean="0"/>
              <a:t>-miso = &lt;&amp;gpio0 3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gpio-mosi</a:t>
            </a:r>
            <a:r>
              <a:rPr lang="en-US" altLang="zh-CN" dirty="0" smtClean="0"/>
              <a:t> = &lt;&amp;gpio0 4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cs-gpios</a:t>
            </a:r>
            <a:r>
              <a:rPr lang="en-US" altLang="zh-CN" dirty="0" smtClean="0"/>
              <a:t> = &lt;&amp;gpio0 5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num-chipselects</a:t>
            </a:r>
            <a:r>
              <a:rPr lang="en-US" altLang="zh-CN" dirty="0" smtClean="0"/>
              <a:t> = &lt;1&gt;;</a:t>
            </a:r>
          </a:p>
          <a:p>
            <a:r>
              <a:rPr lang="en-US" altLang="zh-CN" dirty="0" smtClean="0"/>
              <a:t>                /* clients */</a:t>
            </a:r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916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spi0_gpio_pins_default: spi0_gpio_pins_default {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pinctrl-single,pins</a:t>
            </a:r>
            <a:r>
              <a:rPr lang="en-US" altLang="zh-CN" dirty="0" smtClean="0"/>
              <a:t> = &lt;</a:t>
            </a:r>
          </a:p>
          <a:p>
            <a:r>
              <a:rPr lang="en-US" altLang="zh-CN" dirty="0" smtClean="0"/>
              <a:t>                        AM33XX_IOPAD(0x950, PIN_INPUT_PULLUP | MUX_MODE7) /* (A17) spi0_sclk.gpio0_2 */</a:t>
            </a:r>
          </a:p>
          <a:p>
            <a:r>
              <a:rPr lang="en-US" altLang="zh-CN" dirty="0" smtClean="0"/>
              <a:t>                        AM33XX_IOPAD(0x954, PIN_INPUT_PULLUP | MUX_MODE7) /* (B17) spi0_d0.gpio0_3 */</a:t>
            </a:r>
          </a:p>
          <a:p>
            <a:r>
              <a:rPr lang="en-US" altLang="zh-CN" dirty="0" smtClean="0"/>
              <a:t>                        AM33XX_IOPAD(0x958, PIN_INPUT_PULLUP | MUX_MODE7) /* (B16) spi0_d1.gpio0_4 */</a:t>
            </a:r>
          </a:p>
          <a:p>
            <a:r>
              <a:rPr lang="en-US" altLang="zh-CN" dirty="0" smtClean="0"/>
              <a:t>                        AM33XX_IOPAD(0x95c, PIN_INPUT_PULLUP | MUX_MODE7) /* (A16) spi0_cs0.gpio0_5 */</a:t>
            </a:r>
          </a:p>
          <a:p>
            <a:r>
              <a:rPr lang="en-US" altLang="zh-CN" dirty="0" smtClean="0"/>
              <a:t>                &gt;;</a:t>
            </a:r>
          </a:p>
          <a:p>
            <a:r>
              <a:rPr lang="en-US" altLang="zh-CN" dirty="0" smtClean="0"/>
              <a:t>        };</a:t>
            </a:r>
          </a:p>
          <a:p>
            <a:r>
              <a:rPr lang="en-US" altLang="zh-CN" dirty="0" smtClean="0"/>
              <a:t> spi@2 {</a:t>
            </a:r>
          </a:p>
          <a:p>
            <a:r>
              <a:rPr lang="en-US" altLang="zh-CN" dirty="0" smtClean="0"/>
              <a:t>                pinctrl-0 = &lt;&amp;spi0_gpio_pins_default&gt;;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pinctrl</a:t>
            </a:r>
            <a:r>
              <a:rPr lang="en-US" altLang="zh-CN" dirty="0" smtClean="0"/>
              <a:t>-names = "default";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        compatible = "</a:t>
            </a:r>
            <a:r>
              <a:rPr lang="en-US" altLang="zh-CN" dirty="0" err="1" smtClean="0"/>
              <a:t>spi-gpio</a:t>
            </a:r>
            <a:r>
              <a:rPr lang="en-US" altLang="zh-CN" dirty="0" smtClean="0"/>
              <a:t>";</a:t>
            </a:r>
          </a:p>
          <a:p>
            <a:r>
              <a:rPr lang="en-US" altLang="zh-CN" dirty="0" smtClean="0"/>
              <a:t>                #address-cells = &lt;0x1&gt;;</a:t>
            </a:r>
          </a:p>
          <a:p>
            <a:r>
              <a:rPr lang="en-US" altLang="zh-CN" dirty="0" smtClean="0"/>
              <a:t>                #size-cells = &lt;0&gt;;</a:t>
            </a:r>
          </a:p>
          <a:p>
            <a:r>
              <a:rPr lang="en-US" altLang="zh-CN" dirty="0" smtClean="0"/>
              <a:t>                /*ranges;*/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gpio-sck</a:t>
            </a:r>
            <a:r>
              <a:rPr lang="en-US" altLang="zh-CN" dirty="0" smtClean="0"/>
              <a:t> = &lt;&amp;gpio0 2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gpio</a:t>
            </a:r>
            <a:r>
              <a:rPr lang="en-US" altLang="zh-CN" dirty="0" smtClean="0"/>
              <a:t>-miso = &lt;&amp;gpio0 3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gpio-mosi</a:t>
            </a:r>
            <a:r>
              <a:rPr lang="en-US" altLang="zh-CN" dirty="0" smtClean="0"/>
              <a:t> = &lt;&amp;gpio0 4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cs-gpios</a:t>
            </a:r>
            <a:r>
              <a:rPr lang="en-US" altLang="zh-CN" dirty="0" smtClean="0"/>
              <a:t> = &lt;&amp;gpio0 5 0&gt;;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num-chipselects</a:t>
            </a:r>
            <a:r>
              <a:rPr lang="en-US" altLang="zh-CN" dirty="0" smtClean="0"/>
              <a:t> = &lt;1&gt;;</a:t>
            </a:r>
          </a:p>
          <a:p>
            <a:r>
              <a:rPr lang="en-US" altLang="zh-CN" dirty="0" smtClean="0"/>
              <a:t>                /* clients */</a:t>
            </a:r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44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am335x-idk</a:t>
            </a:r>
            <a:r>
              <a:rPr lang="zh-CN" altLang="en-US" dirty="0" smtClean="0"/>
              <a:t>的拓展口的</a:t>
            </a:r>
            <a:r>
              <a:rPr lang="en-US" altLang="zh-CN" dirty="0" smtClean="0"/>
              <a:t>spi1  </a:t>
            </a:r>
            <a:r>
              <a:rPr lang="zh-CN" altLang="en-US" dirty="0" smtClean="0"/>
              <a:t>（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A13/EHRPWM0A 9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990h conf_mcasp0_aclkx</a:t>
            </a:r>
            <a:r>
              <a:rPr lang="en-US" altLang="zh-CN" dirty="0" smtClean="0"/>
              <a:t> </a:t>
            </a:r>
            <a:r>
              <a:rPr lang="en-US" altLang="zh-CN" baseline="0" dirty="0" smtClean="0"/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A13/ehrpwm0A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spi1_sclk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mode3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994h conf_mcasp0_fsx</a:t>
            </a:r>
            <a:r>
              <a:rPr lang="en-US" altLang="zh-CN" dirty="0" smtClean="0"/>
              <a:t> </a:t>
            </a:r>
            <a:r>
              <a:rPr lang="en-US" altLang="zh-CN" baseline="0" dirty="0" smtClean="0"/>
              <a:t> B13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ehrpwm0B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baseline="0" dirty="0" smtClean="0"/>
              <a:t>spi1_d0  mode3</a:t>
            </a: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998h conf_mcasp0_axr0</a:t>
            </a:r>
            <a:r>
              <a:rPr lang="en-US" altLang="zh-CN" dirty="0" smtClean="0"/>
              <a:t> </a:t>
            </a:r>
            <a:r>
              <a:rPr lang="en-US" altLang="zh-CN" baseline="0" dirty="0" smtClean="0"/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D12/EHRPWM0_TRIPZONE_INPUT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spi1_d1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baseline="0" dirty="0" smtClean="0"/>
              <a:t>mode3</a:t>
            </a:r>
          </a:p>
          <a:p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99Ch conf_mcasp0_ahclkr</a:t>
            </a:r>
            <a:r>
              <a:rPr lang="en-US" altLang="zh-CN" dirty="0" smtClean="0"/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C12/ECAP2_IN_PWM2_OUT/GPIO3[17]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spi1_cs0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baseline="0" dirty="0" smtClean="0"/>
              <a:t>mode3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933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5730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313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6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7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374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ti,pindir-d0-out-d1-in</a:t>
            </a:r>
            <a:endParaRPr lang="en-US" altLang="zh-CN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spi-cpha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endParaRPr lang="en-US" altLang="zh-CN" dirty="0" smtClean="0">
              <a:effectLst/>
            </a:endParaRPr>
          </a:p>
          <a:p>
            <a:r>
              <a:rPr lang="zh-CN" altLang="en-US" dirty="0" smtClean="0"/>
              <a:t>四种模式</a:t>
            </a:r>
            <a:r>
              <a:rPr lang="en-US" altLang="zh-CN" dirty="0" smtClean="0"/>
              <a:t>…..</a:t>
            </a:r>
          </a:p>
          <a:p>
            <a:r>
              <a:rPr lang="en-US" altLang="zh-CN" dirty="0" smtClean="0"/>
              <a:t>---------------------</a:t>
            </a:r>
          </a:p>
          <a:p>
            <a:r>
              <a:rPr lang="en-US" altLang="zh-CN" dirty="0" smtClean="0"/>
              <a:t>spi0_pins_default: spi0_pins_default {</a:t>
            </a:r>
          </a:p>
          <a:p>
            <a:r>
              <a:rPr lang="en-US" altLang="zh-CN" dirty="0" smtClean="0"/>
              <a:t>                </a:t>
            </a:r>
            <a:r>
              <a:rPr lang="en-US" altLang="zh-CN" dirty="0" err="1" smtClean="0"/>
              <a:t>pinctrl-single,pins</a:t>
            </a:r>
            <a:r>
              <a:rPr lang="en-US" altLang="zh-CN" dirty="0" smtClean="0"/>
              <a:t> = &lt;</a:t>
            </a:r>
          </a:p>
          <a:p>
            <a:r>
              <a:rPr lang="en-US" altLang="zh-CN" dirty="0" smtClean="0"/>
              <a:t>                        AM33XX_IOPAD(0x950, PIN_INPUT_PULLUP | MUX_MODE0) /* (A17) spi0_sclk.spi0_sclk */</a:t>
            </a:r>
          </a:p>
          <a:p>
            <a:r>
              <a:rPr lang="en-US" altLang="zh-CN" dirty="0" smtClean="0"/>
              <a:t>                        AM33XX_IOPAD(0x954, PIN_INPUT_PULLUP | MUX_MODE0) /* (B17) spi0_d0.spi0_d0 */</a:t>
            </a:r>
          </a:p>
          <a:p>
            <a:r>
              <a:rPr lang="en-US" altLang="zh-CN" dirty="0" smtClean="0"/>
              <a:t>                        AM33XX_IOPAD(0x958, PIN_INPUT_PULLUP | MUX_MODE0) /* (B16) spi0_d1.spi0_d1 */</a:t>
            </a:r>
          </a:p>
          <a:p>
            <a:r>
              <a:rPr lang="en-US" altLang="zh-CN" dirty="0" smtClean="0"/>
              <a:t>                        AM33XX_IOPAD(0x95c, PIN_INPUT_PULLUP | MUX_MODE0) /* (A16) spi0_cs0.spi0_cs0 */</a:t>
            </a:r>
          </a:p>
          <a:p>
            <a:r>
              <a:rPr lang="en-US" altLang="zh-CN" dirty="0" smtClean="0"/>
              <a:t>                &gt;;</a:t>
            </a:r>
          </a:p>
          <a:p>
            <a:r>
              <a:rPr lang="en-US" altLang="zh-CN" dirty="0" smtClean="0"/>
              <a:t>        };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900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21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02948" cy="1361580"/>
            <a:chOff x="0" y="2716813"/>
            <a:chExt cx="6045961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301379" y="2949511"/>
              <a:ext cx="3744582" cy="58180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ct val="125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SPI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50802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2.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 smtClean="0"/>
              <a:t>使用</a:t>
            </a:r>
            <a:r>
              <a:rPr lang="en-US" altLang="zh-CN" sz="2000" dirty="0" smtClean="0"/>
              <a:t>GPIO</a:t>
            </a:r>
            <a:r>
              <a:rPr lang="zh-CN" altLang="en-US" sz="2000" dirty="0" smtClean="0"/>
              <a:t>模拟</a:t>
            </a:r>
            <a:r>
              <a:rPr lang="en-US" altLang="zh-CN" sz="2000" dirty="0" smtClean="0"/>
              <a:t>SPI</a:t>
            </a:r>
            <a:endParaRPr lang="en-US" altLang="zh-CN" sz="20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40" y="1697021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zh-CN" altLang="en-US" dirty="0" smtClean="0"/>
              <a:t>配置</a:t>
            </a:r>
            <a:r>
              <a:rPr lang="en-US" altLang="zh-CN" dirty="0" smtClean="0"/>
              <a:t>GPIO</a:t>
            </a:r>
            <a:r>
              <a:rPr lang="zh-CN" altLang="en-US" dirty="0" smtClean="0"/>
              <a:t>的</a:t>
            </a:r>
            <a:r>
              <a:rPr lang="en-US" altLang="zh-CN" dirty="0" err="1"/>
              <a:t>pinmux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C0DFF82-888A-437A-AA4D-2B4A61CB94EF}"/>
              </a:ext>
            </a:extLst>
          </p:cNvPr>
          <p:cNvSpPr txBox="1"/>
          <p:nvPr/>
        </p:nvSpPr>
        <p:spPr>
          <a:xfrm>
            <a:off x="1463040" y="3992225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zh-CN" altLang="en-US" dirty="0" smtClean="0"/>
              <a:t>添加</a:t>
            </a:r>
            <a:r>
              <a:rPr lang="en-US" altLang="zh-CN" dirty="0" smtClean="0"/>
              <a:t>SPI</a:t>
            </a:r>
            <a:r>
              <a:rPr lang="zh-CN" altLang="en-US" dirty="0" smtClean="0"/>
              <a:t>节点</a:t>
            </a:r>
            <a:r>
              <a:rPr lang="zh-CN" altLang="en-US" dirty="0"/>
              <a:t>和设备的节点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661" y="2295161"/>
            <a:ext cx="9191760" cy="1575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859" y="4361557"/>
            <a:ext cx="3561520" cy="215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20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50802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2.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 smtClean="0"/>
              <a:t>使用</a:t>
            </a:r>
            <a:r>
              <a:rPr lang="en-US" altLang="zh-CN" sz="2000" dirty="0" smtClean="0"/>
              <a:t>GPIO</a:t>
            </a:r>
            <a:r>
              <a:rPr lang="zh-CN" altLang="en-US" sz="2000" dirty="0" smtClean="0"/>
              <a:t>模拟</a:t>
            </a:r>
            <a:r>
              <a:rPr lang="en-US" altLang="zh-CN" sz="2000" dirty="0" smtClean="0"/>
              <a:t>SPI</a:t>
            </a:r>
            <a:endParaRPr lang="en-US" altLang="zh-CN" sz="20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40" y="1697021"/>
            <a:ext cx="4813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）在</a:t>
            </a:r>
            <a:r>
              <a:rPr lang="en-US" altLang="zh-CN" dirty="0" err="1" smtClean="0"/>
              <a:t>menuconfig</a:t>
            </a:r>
            <a:r>
              <a:rPr lang="zh-CN" altLang="en-US" dirty="0" smtClean="0"/>
              <a:t>中选中</a:t>
            </a:r>
            <a:r>
              <a:rPr lang="en-US" altLang="zh-CN" dirty="0" err="1" smtClean="0"/>
              <a:t>spi-gpio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322" y="2134324"/>
            <a:ext cx="9500958" cy="425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3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930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用户模式设备接口驱动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5065300" cy="13372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用户模式设备接口驱动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341732" y="2295064"/>
            <a:ext cx="384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 </a:t>
            </a:r>
            <a:r>
              <a:rPr lang="zh-CN" altLang="en-US" dirty="0" smtClean="0"/>
              <a:t>在</a:t>
            </a:r>
            <a:r>
              <a:rPr lang="en-US" altLang="zh-CN" dirty="0" smtClean="0"/>
              <a:t>SPI</a:t>
            </a:r>
            <a:r>
              <a:rPr lang="zh-CN" altLang="en-US" dirty="0" smtClean="0"/>
              <a:t>的节点下添加</a:t>
            </a:r>
            <a:r>
              <a:rPr lang="en-US" altLang="zh-CN" dirty="0" err="1" smtClean="0"/>
              <a:t>spidev</a:t>
            </a:r>
            <a:r>
              <a:rPr lang="zh-CN" altLang="en-US" dirty="0" smtClean="0"/>
              <a:t>的节点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357422" y="1379456"/>
            <a:ext cx="9742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        SPI</a:t>
            </a:r>
            <a:r>
              <a:rPr lang="zh-CN" altLang="en-US" dirty="0"/>
              <a:t>的用户模式设备接口的驱动</a:t>
            </a:r>
            <a:r>
              <a:rPr lang="en-US" altLang="zh-CN" dirty="0" err="1" smtClean="0"/>
              <a:t>spidev.c</a:t>
            </a:r>
            <a:r>
              <a:rPr lang="zh-CN" altLang="en-US" dirty="0" smtClean="0"/>
              <a:t>，在应用层生成</a:t>
            </a:r>
            <a:r>
              <a:rPr lang="en-US" altLang="zh-CN" dirty="0"/>
              <a:t>/dev/</a:t>
            </a:r>
            <a:r>
              <a:rPr lang="en-US" altLang="zh-CN" dirty="0" err="1"/>
              <a:t>spidev</a:t>
            </a:r>
            <a:r>
              <a:rPr lang="en-US" altLang="zh-CN" dirty="0" smtClean="0"/>
              <a:t>*</a:t>
            </a:r>
            <a:r>
              <a:rPr lang="zh-CN" altLang="en-US" dirty="0" smtClean="0"/>
              <a:t>的节点，可以通过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write</a:t>
            </a:r>
            <a:r>
              <a:rPr lang="zh-CN" altLang="en-US" dirty="0" smtClean="0"/>
              <a:t>达到</a:t>
            </a:r>
            <a:r>
              <a:rPr lang="zh-CN" altLang="en-US" dirty="0"/>
              <a:t>与硬件设备的</a:t>
            </a:r>
            <a:r>
              <a:rPr lang="en-US" altLang="zh-CN" dirty="0"/>
              <a:t>SPI</a:t>
            </a:r>
            <a:r>
              <a:rPr lang="zh-CN" altLang="en-US" dirty="0" smtClean="0"/>
              <a:t>通信。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835888" y="293367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spidev0: spi@0 </a:t>
            </a:r>
            <a:r>
              <a:rPr lang="en-US" altLang="zh-CN" dirty="0" smtClean="0"/>
              <a:t>{</a:t>
            </a:r>
          </a:p>
          <a:p>
            <a:r>
              <a:rPr lang="en-US" altLang="zh-CN" dirty="0" smtClean="0"/>
              <a:t>        compatible </a:t>
            </a:r>
            <a:r>
              <a:rPr lang="en-US" altLang="zh-CN" dirty="0"/>
              <a:t>= "</a:t>
            </a:r>
            <a:r>
              <a:rPr lang="en-US" altLang="zh-CN" dirty="0" err="1"/>
              <a:t>spidev</a:t>
            </a:r>
            <a:r>
              <a:rPr lang="en-US" altLang="zh-CN" dirty="0"/>
              <a:t>"; 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reg</a:t>
            </a:r>
            <a:r>
              <a:rPr lang="en-US" altLang="zh-CN" dirty="0" smtClean="0"/>
              <a:t> </a:t>
            </a:r>
            <a:r>
              <a:rPr lang="en-US" altLang="zh-CN" dirty="0"/>
              <a:t>= &lt;0&gt;;</a:t>
            </a:r>
            <a:endParaRPr lang="zh-CN" altLang="en-US" dirty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spi</a:t>
            </a:r>
            <a:r>
              <a:rPr lang="en-US" altLang="zh-CN" dirty="0" smtClean="0"/>
              <a:t>-max-frequency </a:t>
            </a:r>
            <a:r>
              <a:rPr lang="en-US" altLang="zh-CN" dirty="0"/>
              <a:t>= &lt;</a:t>
            </a:r>
            <a:r>
              <a:rPr lang="en-US" altLang="zh-CN" dirty="0" smtClean="0"/>
              <a:t>40000000</a:t>
            </a:r>
            <a:r>
              <a:rPr lang="en-US" altLang="zh-CN" dirty="0"/>
              <a:t>&gt;; </a:t>
            </a:r>
            <a:endParaRPr lang="zh-CN" altLang="en-US" dirty="0"/>
          </a:p>
          <a:p>
            <a:r>
              <a:rPr lang="en-US" altLang="zh-CN" dirty="0"/>
              <a:t>};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568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用户模式设备接口驱动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958280" y="1148207"/>
            <a:ext cx="4793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2. </a:t>
            </a:r>
            <a:r>
              <a:rPr lang="zh-CN" altLang="en-US" sz="2000" dirty="0" smtClean="0"/>
              <a:t>在</a:t>
            </a:r>
            <a:r>
              <a:rPr lang="en-US" altLang="zh-CN" sz="2000" dirty="0" err="1" smtClean="0"/>
              <a:t>menuconfig</a:t>
            </a:r>
            <a:r>
              <a:rPr lang="zh-CN" altLang="en-US" sz="2000" dirty="0" smtClean="0"/>
              <a:t>中选中</a:t>
            </a:r>
            <a:r>
              <a:rPr lang="en-US" altLang="zh-CN" sz="2000" dirty="0" err="1" smtClean="0"/>
              <a:t>spidev</a:t>
            </a:r>
            <a:r>
              <a:rPr lang="zh-CN" altLang="en-US" sz="2000" dirty="0" smtClean="0"/>
              <a:t>的驱动</a:t>
            </a:r>
            <a:endParaRPr lang="zh-CN" altLang="en-US" sz="20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7644" y="2203213"/>
            <a:ext cx="8103338" cy="413580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25630" y="1665884"/>
            <a:ext cx="6451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Device Drivers &gt; SPI </a:t>
            </a:r>
            <a:r>
              <a:rPr lang="en-US" altLang="zh-CN" dirty="0" smtClean="0"/>
              <a:t>support &gt; </a:t>
            </a:r>
            <a:r>
              <a:rPr lang="fr-FR" altLang="zh-CN" dirty="0"/>
              <a:t>User mode SPI device driver support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04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用户模式设备接口驱动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958280" y="1148207"/>
            <a:ext cx="4793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3. </a:t>
            </a:r>
            <a:r>
              <a:rPr lang="zh-CN" altLang="en-US" sz="2000" dirty="0" smtClean="0"/>
              <a:t>测试程序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525630" y="1665884"/>
            <a:ext cx="9400330" cy="13388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）路径：</a:t>
            </a:r>
            <a:r>
              <a:rPr lang="en-US" altLang="zh-CN" dirty="0" smtClean="0"/>
              <a:t>Documentation/</a:t>
            </a:r>
            <a:r>
              <a:rPr lang="en-US" altLang="zh-CN" dirty="0" err="1" smtClean="0"/>
              <a:t>spi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spidev_test.c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）编译程序：</a:t>
            </a:r>
            <a:r>
              <a:rPr lang="en-US" altLang="zh-CN" dirty="0"/>
              <a:t>arm-</a:t>
            </a:r>
            <a:r>
              <a:rPr lang="en-US" altLang="zh-CN" dirty="0" err="1"/>
              <a:t>linux</a:t>
            </a:r>
            <a:r>
              <a:rPr lang="en-US" altLang="zh-CN" dirty="0"/>
              <a:t>-</a:t>
            </a:r>
            <a:r>
              <a:rPr lang="en-US" altLang="zh-CN" dirty="0" err="1"/>
              <a:t>gnueabihf-gcc</a:t>
            </a:r>
            <a:r>
              <a:rPr lang="en-US" altLang="zh-CN" dirty="0"/>
              <a:t> </a:t>
            </a:r>
            <a:r>
              <a:rPr lang="en-US" altLang="zh-CN" dirty="0" err="1"/>
              <a:t>spidev_test.c</a:t>
            </a:r>
            <a:r>
              <a:rPr lang="en-US" altLang="zh-CN" dirty="0"/>
              <a:t> -o </a:t>
            </a:r>
            <a:r>
              <a:rPr lang="en-US" altLang="zh-CN" dirty="0" err="1" smtClean="0"/>
              <a:t>spidev_test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）测试方法：用一根杜邦线短接</a:t>
            </a:r>
            <a:r>
              <a:rPr lang="en-US" altLang="zh-CN" dirty="0" smtClean="0"/>
              <a:t>MISO</a:t>
            </a:r>
            <a:r>
              <a:rPr lang="zh-CN" altLang="en-US" dirty="0" smtClean="0"/>
              <a:t>和</a:t>
            </a:r>
            <a:r>
              <a:rPr lang="en-US" altLang="zh-CN" dirty="0" smtClean="0"/>
              <a:t>MOSI</a:t>
            </a:r>
            <a:r>
              <a:rPr lang="zh-CN" altLang="en-US" dirty="0" smtClean="0"/>
              <a:t>，运行程序即可实现</a:t>
            </a:r>
            <a:r>
              <a:rPr lang="en-US" altLang="zh-CN" dirty="0" smtClean="0"/>
              <a:t>SPI</a:t>
            </a:r>
            <a:r>
              <a:rPr lang="zh-CN" altLang="en-US" dirty="0" smtClean="0"/>
              <a:t>自发</a:t>
            </a:r>
            <a:r>
              <a:rPr lang="zh-CN" altLang="en-US" dirty="0"/>
              <a:t>自</a:t>
            </a:r>
            <a:r>
              <a:rPr lang="zh-CN" altLang="en-US" dirty="0" smtClean="0"/>
              <a:t>收回环测试。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433" y="3188798"/>
            <a:ext cx="4249115" cy="31469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488" y="3898638"/>
            <a:ext cx="5055349" cy="156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1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 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 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0950" y="162836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11407" y="2872742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807096" y="177972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09458" y="3017120"/>
            <a:ext cx="555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树添加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7043" y="337767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3196" y="4076178"/>
            <a:ext cx="827088" cy="828675"/>
            <a:chOff x="2405971" y="2838627"/>
            <a:chExt cx="828000" cy="828000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951087" y="4220556"/>
            <a:ext cx="5702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用户模式设备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接口驱动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驱动架构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 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驱动架构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78" y="1529247"/>
            <a:ext cx="10867409" cy="449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2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7729D14-BEFD-4AE2-82A5-32E18E7D9A7D}"/>
              </a:ext>
            </a:extLst>
          </p:cNvPr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0919A371-82D4-4D4A-823F-F2B0BB9D7F3C}"/>
                </a:ext>
              </a:extLst>
            </p:cNvPr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F702FDA6-DC0A-45D5-A9A4-992F0A760D47}"/>
                </a:ext>
              </a:extLst>
            </p:cNvPr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3D58DBFD-F24C-4E6F-8323-ED055CA35B55}"/>
                </a:ext>
              </a:extLst>
            </p:cNvPr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17BEFC49-E62E-46B8-88D8-1ECCC8D948FA}"/>
              </a:ext>
            </a:extLst>
          </p:cNvPr>
          <p:cNvSpPr txBox="1"/>
          <p:nvPr/>
        </p:nvSpPr>
        <p:spPr>
          <a:xfrm>
            <a:off x="5429250" y="2876550"/>
            <a:ext cx="511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</p:spTree>
    <p:extLst>
      <p:ext uri="{BB962C8B-B14F-4D97-AF65-F5344CB8AC3E}">
        <p14:creationId xmlns:p14="http://schemas.microsoft.com/office/powerpoint/2010/main" val="30195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6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897418" y="1658952"/>
            <a:ext cx="50593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dirty="0"/>
              <a:t>在设备树中添加设备</a:t>
            </a:r>
            <a:r>
              <a:rPr lang="en-US" altLang="zh-CN" dirty="0"/>
              <a:t>——</a:t>
            </a:r>
            <a:r>
              <a:rPr lang="zh-CN" altLang="en-US" dirty="0" smtClean="0"/>
              <a:t>使用</a:t>
            </a:r>
            <a:r>
              <a:rPr lang="en-US" altLang="zh-CN" dirty="0" smtClean="0"/>
              <a:t>SOC</a:t>
            </a:r>
            <a:r>
              <a:rPr lang="zh-CN" altLang="en-US" dirty="0" smtClean="0"/>
              <a:t>的</a:t>
            </a:r>
            <a:r>
              <a:rPr lang="en-US" altLang="zh-CN" dirty="0" smtClean="0"/>
              <a:t>SPI</a:t>
            </a:r>
            <a:r>
              <a:rPr lang="zh-CN" altLang="en-US" dirty="0" smtClean="0"/>
              <a:t>控制器</a:t>
            </a:r>
            <a:endParaRPr lang="en-US" altLang="zh-CN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dirty="0"/>
              <a:t>在设备树中添加设备</a:t>
            </a:r>
            <a:r>
              <a:rPr lang="en-US" altLang="zh-CN" dirty="0"/>
              <a:t>——</a:t>
            </a:r>
            <a:r>
              <a:rPr lang="zh-CN" altLang="en-US" dirty="0" smtClean="0"/>
              <a:t>使用</a:t>
            </a:r>
            <a:r>
              <a:rPr lang="en-US" altLang="zh-CN" dirty="0" smtClean="0"/>
              <a:t>GPIO</a:t>
            </a:r>
            <a:r>
              <a:rPr lang="zh-CN" altLang="en-US" dirty="0" smtClean="0"/>
              <a:t>模拟</a:t>
            </a:r>
            <a:r>
              <a:rPr lang="en-US" altLang="zh-CN" dirty="0" smtClean="0"/>
              <a:t>SPI</a:t>
            </a:r>
            <a:endParaRPr lang="en-US" altLang="zh-CN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978D31AD-E468-4002-A993-AA6E83CFFFB1}"/>
              </a:ext>
            </a:extLst>
          </p:cNvPr>
          <p:cNvSpPr/>
          <p:nvPr/>
        </p:nvSpPr>
        <p:spPr>
          <a:xfrm>
            <a:off x="1897418" y="3166077"/>
            <a:ext cx="522187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设备树相关说明文档：</a:t>
            </a:r>
            <a:endParaRPr lang="en-US" altLang="zh-CN" dirty="0"/>
          </a:p>
          <a:p>
            <a:r>
              <a:rPr lang="en-US" altLang="zh-CN" dirty="0" smtClean="0"/>
              <a:t>Documentation/</a:t>
            </a:r>
            <a:r>
              <a:rPr lang="en-US" altLang="zh-CN" dirty="0" err="1" smtClean="0"/>
              <a:t>devicetree</a:t>
            </a:r>
            <a:r>
              <a:rPr lang="en-US" altLang="zh-CN" dirty="0" smtClean="0"/>
              <a:t>/bindings/</a:t>
            </a:r>
            <a:r>
              <a:rPr lang="en-US" altLang="zh-CN" dirty="0" err="1" smtClean="0"/>
              <a:t>spi</a:t>
            </a:r>
            <a:r>
              <a:rPr lang="en-US" altLang="zh-CN" dirty="0" smtClean="0"/>
              <a:t>/spi-bus.txt </a:t>
            </a:r>
            <a:endParaRPr lang="en-US" altLang="zh-CN" dirty="0"/>
          </a:p>
          <a:p>
            <a:r>
              <a:rPr lang="en-US" altLang="zh-CN" dirty="0"/>
              <a:t>Documentation/</a:t>
            </a:r>
            <a:r>
              <a:rPr lang="en-US" altLang="zh-CN" dirty="0" err="1"/>
              <a:t>devicetree</a:t>
            </a:r>
            <a:r>
              <a:rPr lang="en-US" altLang="zh-CN" dirty="0"/>
              <a:t>/bindings/</a:t>
            </a:r>
            <a:r>
              <a:rPr lang="en-US" altLang="zh-CN" dirty="0" err="1"/>
              <a:t>spi</a:t>
            </a:r>
            <a:r>
              <a:rPr lang="en-US" altLang="zh-CN" dirty="0"/>
              <a:t>/omap-spi.txt</a:t>
            </a:r>
          </a:p>
          <a:p>
            <a:r>
              <a:rPr lang="en-US" altLang="zh-CN" dirty="0"/>
              <a:t>Documentation/</a:t>
            </a:r>
            <a:r>
              <a:rPr lang="en-US" altLang="zh-CN" dirty="0" err="1"/>
              <a:t>devicetree</a:t>
            </a:r>
            <a:r>
              <a:rPr lang="en-US" altLang="zh-CN" dirty="0"/>
              <a:t>/bindings/</a:t>
            </a:r>
            <a:r>
              <a:rPr lang="en-US" altLang="zh-CN" dirty="0" err="1"/>
              <a:t>spi</a:t>
            </a:r>
            <a:r>
              <a:rPr lang="en-US" altLang="zh-CN" dirty="0"/>
              <a:t>/spi-gpio.txt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03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548900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1.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 smtClean="0"/>
              <a:t>使用</a:t>
            </a:r>
            <a:r>
              <a:rPr lang="en-US" altLang="zh-CN" sz="2000" dirty="0" smtClean="0"/>
              <a:t>SOC</a:t>
            </a:r>
            <a:r>
              <a:rPr lang="zh-CN" altLang="en-US" sz="2000" dirty="0" smtClean="0"/>
              <a:t>的</a:t>
            </a:r>
            <a:r>
              <a:rPr lang="en-US" altLang="zh-CN" sz="2000" dirty="0" smtClean="0"/>
              <a:t>SPI</a:t>
            </a:r>
            <a:r>
              <a:rPr lang="zh-CN" altLang="en-US" sz="2000" dirty="0" smtClean="0"/>
              <a:t>控制器</a:t>
            </a:r>
            <a:endParaRPr lang="en-US" altLang="zh-CN" sz="20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39" y="1697021"/>
            <a:ext cx="469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 smtClean="0"/>
              <a:t>）查看原理图，确定</a:t>
            </a:r>
            <a:r>
              <a:rPr lang="zh-CN" altLang="en-US" dirty="0"/>
              <a:t>所</a:t>
            </a:r>
            <a:r>
              <a:rPr lang="zh-CN" altLang="en-US" dirty="0" smtClean="0"/>
              <a:t>用管脚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638" y="2134324"/>
            <a:ext cx="7874189" cy="315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6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545213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1.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 smtClean="0"/>
              <a:t>使用</a:t>
            </a:r>
            <a:r>
              <a:rPr lang="en-US" altLang="zh-CN" sz="2000" dirty="0" smtClean="0"/>
              <a:t>SPC</a:t>
            </a:r>
            <a:r>
              <a:rPr lang="zh-CN" altLang="en-US" sz="2000" dirty="0" smtClean="0"/>
              <a:t>的</a:t>
            </a:r>
            <a:r>
              <a:rPr lang="en-US" altLang="zh-CN" sz="2000" dirty="0" smtClean="0"/>
              <a:t>SPI</a:t>
            </a:r>
            <a:r>
              <a:rPr lang="zh-CN" altLang="en-US" sz="2000" dirty="0" smtClean="0"/>
              <a:t>控制器</a:t>
            </a:r>
            <a:endParaRPr lang="en-US" altLang="zh-CN" sz="20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40" y="1697021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zh-CN" altLang="en-US" dirty="0" smtClean="0"/>
              <a:t>配置</a:t>
            </a:r>
            <a:r>
              <a:rPr lang="en-US" altLang="zh-CN" dirty="0" smtClean="0"/>
              <a:t>SPI</a:t>
            </a:r>
            <a:r>
              <a:rPr lang="zh-CN" altLang="en-US" dirty="0" smtClean="0"/>
              <a:t>的</a:t>
            </a:r>
            <a:r>
              <a:rPr lang="en-US" altLang="zh-CN" dirty="0" err="1"/>
              <a:t>pinmux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0C0DFF82-888A-437A-AA4D-2B4A61CB94EF}"/>
              </a:ext>
            </a:extLst>
          </p:cNvPr>
          <p:cNvSpPr txBox="1"/>
          <p:nvPr/>
        </p:nvSpPr>
        <p:spPr>
          <a:xfrm>
            <a:off x="1463040" y="3957463"/>
            <a:ext cx="33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zh-CN" altLang="en-US" dirty="0" smtClean="0"/>
              <a:t>添加</a:t>
            </a:r>
            <a:r>
              <a:rPr lang="en-US" altLang="zh-CN" dirty="0" smtClean="0"/>
              <a:t>SPI</a:t>
            </a:r>
            <a:r>
              <a:rPr lang="zh-CN" altLang="en-US" dirty="0" smtClean="0"/>
              <a:t>节点</a:t>
            </a:r>
            <a:r>
              <a:rPr lang="zh-CN" altLang="en-US" dirty="0"/>
              <a:t>和设备的节点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882" y="2222829"/>
            <a:ext cx="9181306" cy="15781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04926" y="444770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&amp;spi0 {</a:t>
            </a:r>
          </a:p>
          <a:p>
            <a:r>
              <a:rPr lang="zh-CN" altLang="en-US" dirty="0"/>
              <a:t>        status = "okay";</a:t>
            </a:r>
          </a:p>
          <a:p>
            <a:r>
              <a:rPr lang="zh-CN" altLang="en-US" dirty="0"/>
              <a:t>        pinctrl-names = "default";</a:t>
            </a:r>
          </a:p>
          <a:p>
            <a:r>
              <a:rPr lang="zh-CN" altLang="en-US" dirty="0"/>
              <a:t>        pinctrl-0 = &lt;&amp;spi0_pins_default&gt;</a:t>
            </a:r>
            <a:r>
              <a:rPr lang="zh-CN" altLang="en-US" dirty="0" smtClean="0"/>
              <a:t>;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/>
              <a:t>        </a:t>
            </a:r>
            <a:r>
              <a:rPr lang="en-US" altLang="zh-CN" dirty="0" smtClean="0"/>
              <a:t>m25p80@0 {		/* </a:t>
            </a:r>
            <a:r>
              <a:rPr lang="zh-CN" altLang="en-US" dirty="0" smtClean="0"/>
              <a:t>增加</a:t>
            </a:r>
            <a:r>
              <a:rPr lang="en-US" altLang="zh-CN" dirty="0" err="1" smtClean="0"/>
              <a:t>spiflash</a:t>
            </a:r>
            <a:r>
              <a:rPr lang="zh-CN" altLang="en-US" dirty="0" smtClean="0"/>
              <a:t>的节点</a:t>
            </a:r>
            <a:r>
              <a:rPr lang="en-US" altLang="zh-CN" dirty="0" smtClean="0"/>
              <a:t> */</a:t>
            </a:r>
          </a:p>
          <a:p>
            <a:r>
              <a:rPr lang="en-US" altLang="zh-CN" dirty="0" smtClean="0"/>
              <a:t>        };</a:t>
            </a:r>
            <a:endParaRPr lang="en-US" altLang="zh-CN" dirty="0"/>
          </a:p>
          <a:p>
            <a:r>
              <a:rPr lang="en-US" altLang="zh-CN" dirty="0" smtClean="0"/>
              <a:t>};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79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设备树添加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id="{F4E9D515-EE94-4F9A-B2EA-250CDA885A19}"/>
              </a:ext>
            </a:extLst>
          </p:cNvPr>
          <p:cNvSpPr/>
          <p:nvPr/>
        </p:nvSpPr>
        <p:spPr>
          <a:xfrm>
            <a:off x="1196745" y="1075052"/>
            <a:ext cx="50802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2. </a:t>
            </a:r>
            <a:r>
              <a:rPr lang="zh-CN" altLang="en-US" sz="2000" dirty="0"/>
              <a:t>在设备树中添加设备</a:t>
            </a:r>
            <a:r>
              <a:rPr lang="en-US" altLang="zh-CN" sz="2000" dirty="0"/>
              <a:t>——</a:t>
            </a:r>
            <a:r>
              <a:rPr lang="zh-CN" altLang="en-US" sz="2000" dirty="0" smtClean="0"/>
              <a:t>使用</a:t>
            </a:r>
            <a:r>
              <a:rPr lang="en-US" altLang="zh-CN" sz="2000" dirty="0" smtClean="0"/>
              <a:t>GPIO</a:t>
            </a:r>
            <a:r>
              <a:rPr lang="zh-CN" altLang="en-US" sz="2000" dirty="0" smtClean="0"/>
              <a:t>模拟</a:t>
            </a:r>
            <a:r>
              <a:rPr lang="en-US" altLang="zh-CN" sz="2000" dirty="0" smtClean="0"/>
              <a:t>SPI</a:t>
            </a:r>
            <a:endParaRPr lang="en-US" altLang="zh-CN" sz="20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AF184B1-1454-48F8-9506-84E79A6F92F6}"/>
              </a:ext>
            </a:extLst>
          </p:cNvPr>
          <p:cNvSpPr txBox="1"/>
          <p:nvPr/>
        </p:nvSpPr>
        <p:spPr>
          <a:xfrm>
            <a:off x="1463039" y="1697021"/>
            <a:ext cx="469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 smtClean="0"/>
              <a:t>）查看原理图，确定</a:t>
            </a:r>
            <a:r>
              <a:rPr lang="zh-CN" altLang="en-US" dirty="0"/>
              <a:t>所</a:t>
            </a:r>
            <a:r>
              <a:rPr lang="zh-CN" altLang="en-US" dirty="0" smtClean="0"/>
              <a:t>用管脚</a:t>
            </a:r>
            <a:endParaRPr lang="zh-CN" altLang="en-US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638" y="2134324"/>
            <a:ext cx="7874189" cy="315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6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7677</TotalTime>
  <Words>914</Words>
  <Application>Microsoft Office PowerPoint</Application>
  <PresentationFormat>宽屏</PresentationFormat>
  <Paragraphs>175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/>
  <cp:lastModifiedBy>Boch Zhou</cp:lastModifiedBy>
  <cp:revision>2046</cp:revision>
  <dcterms:created xsi:type="dcterms:W3CDTF">2015-05-05T08:02:00Z</dcterms:created>
  <dcterms:modified xsi:type="dcterms:W3CDTF">2017-08-29T14:50:17Z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