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9" r:id="rId1"/>
  </p:sldMasterIdLst>
  <p:notesMasterIdLst>
    <p:notesMasterId r:id="rId12"/>
  </p:notesMasterIdLst>
  <p:sldIdLst>
    <p:sldId id="256" r:id="rId2"/>
    <p:sldId id="269" r:id="rId3"/>
    <p:sldId id="261" r:id="rId4"/>
    <p:sldId id="265" r:id="rId5"/>
    <p:sldId id="272" r:id="rId6"/>
    <p:sldId id="273" r:id="rId7"/>
    <p:sldId id="271" r:id="rId8"/>
    <p:sldId id="264" r:id="rId9"/>
    <p:sldId id="263" r:id="rId10"/>
    <p:sldId id="267" r:id="rId1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 autoAdjust="0"/>
    <p:restoredTop sz="94765" autoAdjust="0"/>
  </p:normalViewPr>
  <p:slideViewPr>
    <p:cSldViewPr snapToGrid="0" snapToObjects="1">
      <p:cViewPr>
        <p:scale>
          <a:sx n="121" d="100"/>
          <a:sy n="121" d="100"/>
        </p:scale>
        <p:origin x="-592" y="-8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344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BB7094-E75F-5C40-BCAE-C0B792E68BC0}" type="doc">
      <dgm:prSet loTypeId="urn:microsoft.com/office/officeart/2009/3/layout/HorizontalOrganization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318D64D-17AD-DB48-902F-3AB5FFB1FB97}">
      <dgm:prSet phldrT="[文本]" custT="1"/>
      <dgm:spPr>
        <a:noFill/>
      </dgm:spPr>
      <dgm:t>
        <a:bodyPr/>
        <a:lstStyle/>
        <a:p>
          <a:pPr algn="ctr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课程大纲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FA33EF5B-762B-D847-AFC8-2471F571C7F4}" type="sibTrans" cxnId="{3D5F8C49-FCD4-E64A-8875-B128A8BF8293}">
      <dgm:prSet/>
      <dgm:spPr/>
      <dgm:t>
        <a:bodyPr/>
        <a:lstStyle/>
        <a:p>
          <a:pPr algn="ctr"/>
          <a:endParaRPr lang="zh-CN" altLang="en-US" sz="1400"/>
        </a:p>
      </dgm:t>
    </dgm:pt>
    <dgm:pt modelId="{8604E9B8-45FD-1645-9622-17CC4D58F4CF}" type="parTrans" cxnId="{3D5F8C49-FCD4-E64A-8875-B128A8BF8293}">
      <dgm:prSet/>
      <dgm:spPr/>
      <dgm:t>
        <a:bodyPr/>
        <a:lstStyle/>
        <a:p>
          <a:pPr algn="ctr"/>
          <a:endParaRPr lang="zh-CN" altLang="en-US" sz="1400"/>
        </a:p>
      </dgm:t>
    </dgm:pt>
    <dgm:pt modelId="{2540771D-B454-C145-A8AB-E80E8CB36AB1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前言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C0BF4006-ECDD-364B-8B88-31CF7CBB4530}" type="sibTrans" cxnId="{898EEA29-1537-6F4C-BCB9-16C0B8FE2EC5}">
      <dgm:prSet/>
      <dgm:spPr/>
      <dgm:t>
        <a:bodyPr/>
        <a:lstStyle/>
        <a:p>
          <a:endParaRPr lang="en-US"/>
        </a:p>
      </dgm:t>
    </dgm:pt>
    <dgm:pt modelId="{1C602FEB-C532-A346-9264-BD84462614D1}" type="parTrans" cxnId="{898EEA29-1537-6F4C-BCB9-16C0B8FE2EC5}">
      <dgm:prSet/>
      <dgm:spPr/>
      <dgm:t>
        <a:bodyPr/>
        <a:lstStyle/>
        <a:p>
          <a:pPr algn="l"/>
          <a:endParaRPr lang="en-US"/>
        </a:p>
      </dgm:t>
    </dgm:pt>
    <dgm:pt modelId="{31CE3E69-1514-2B41-9CBB-6C66BAF90C3C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课程对象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E9A8CD5-4560-0548-B601-4EEA8A60A1C0}" type="parTrans" cxnId="{5F2DAB41-54F9-8E49-8B4A-08182C61A96D}">
      <dgm:prSet/>
      <dgm:spPr/>
      <dgm:t>
        <a:bodyPr/>
        <a:lstStyle/>
        <a:p>
          <a:pPr algn="l"/>
          <a:endParaRPr lang="en-US"/>
        </a:p>
      </dgm:t>
    </dgm:pt>
    <dgm:pt modelId="{4D5F405E-DD74-C74C-A1AC-96E9D820B8AA}" type="sibTrans" cxnId="{5F2DAB41-54F9-8E49-8B4A-08182C61A96D}">
      <dgm:prSet/>
      <dgm:spPr/>
      <dgm:t>
        <a:bodyPr/>
        <a:lstStyle/>
        <a:p>
          <a:endParaRPr lang="en-US"/>
        </a:p>
      </dgm:t>
    </dgm:pt>
    <dgm:pt modelId="{4D453874-9391-CB4F-A7C5-5BD2DF30DA8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课程目标</a:t>
          </a:r>
        </a:p>
      </dgm:t>
    </dgm:pt>
    <dgm:pt modelId="{479224E6-B0D8-124D-B407-56CAFEB842AF}" type="parTrans" cxnId="{D9EB04D5-1A1B-0C4A-B671-DF23B5CD9A4C}">
      <dgm:prSet/>
      <dgm:spPr/>
      <dgm:t>
        <a:bodyPr/>
        <a:lstStyle/>
        <a:p>
          <a:pPr algn="l"/>
          <a:endParaRPr lang="en-US"/>
        </a:p>
      </dgm:t>
    </dgm:pt>
    <dgm:pt modelId="{3579C43B-BF3A-1147-A1F1-A792754B38EE}" type="sibTrans" cxnId="{D9EB04D5-1A1B-0C4A-B671-DF23B5CD9A4C}">
      <dgm:prSet/>
      <dgm:spPr/>
      <dgm:t>
        <a:bodyPr/>
        <a:lstStyle/>
        <a:p>
          <a:endParaRPr lang="en-US"/>
        </a:p>
      </dgm:t>
    </dgm:pt>
    <dgm:pt modelId="{CB7AF753-7EDE-7B42-92DC-D51E49504CD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内容结构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1A05EDC0-BDA4-1149-B7C2-55C0B7919F24}" type="parTrans" cxnId="{46E49965-612B-854D-B8AA-57601EFD8F6E}">
      <dgm:prSet/>
      <dgm:spPr/>
      <dgm:t>
        <a:bodyPr/>
        <a:lstStyle/>
        <a:p>
          <a:pPr algn="l"/>
          <a:endParaRPr lang="en-US"/>
        </a:p>
      </dgm:t>
    </dgm:pt>
    <dgm:pt modelId="{F184F3AE-13C1-5141-98AD-6E4BFC7AEDF8}" type="sibTrans" cxnId="{46E49965-612B-854D-B8AA-57601EFD8F6E}">
      <dgm:prSet/>
      <dgm:spPr/>
      <dgm:t>
        <a:bodyPr/>
        <a:lstStyle/>
        <a:p>
          <a:endParaRPr lang="en-US"/>
        </a:p>
      </dgm:t>
    </dgm:pt>
    <dgm:pt modelId="{C7DFBFE5-59B1-9D40-89D8-0832BBA4D15E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学习准备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748806D-EF5C-2A40-8C63-A2FC2DA96044}" type="parTrans" cxnId="{9B8D4970-9EBE-274E-80BC-50F50121D77A}">
      <dgm:prSet/>
      <dgm:spPr/>
      <dgm:t>
        <a:bodyPr/>
        <a:lstStyle/>
        <a:p>
          <a:pPr algn="l"/>
          <a:endParaRPr lang="en-US"/>
        </a:p>
      </dgm:t>
    </dgm:pt>
    <dgm:pt modelId="{5C01464B-18A4-4A44-AB9E-0E1E9DFA1936}" type="sibTrans" cxnId="{9B8D4970-9EBE-274E-80BC-50F50121D77A}">
      <dgm:prSet/>
      <dgm:spPr/>
      <dgm:t>
        <a:bodyPr/>
        <a:lstStyle/>
        <a:p>
          <a:endParaRPr lang="en-US"/>
        </a:p>
      </dgm:t>
    </dgm:pt>
    <dgm:pt modelId="{501CF922-95B0-364B-B1B3-AB620983B55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双核开发理论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DB36FF19-57EC-974C-9653-E9539B5746E8}" type="parTrans" cxnId="{EEEEC896-A260-E34A-A44D-D43668E8FA04}">
      <dgm:prSet/>
      <dgm:spPr/>
      <dgm:t>
        <a:bodyPr/>
        <a:lstStyle/>
        <a:p>
          <a:pPr algn="l"/>
          <a:endParaRPr lang="en-US"/>
        </a:p>
      </dgm:t>
    </dgm:pt>
    <dgm:pt modelId="{C8BF86CE-BED8-CA43-88E8-9F4C8FC8F2AC}" type="sibTrans" cxnId="{EEEEC896-A260-E34A-A44D-D43668E8FA04}">
      <dgm:prSet/>
      <dgm:spPr/>
      <dgm:t>
        <a:bodyPr/>
        <a:lstStyle/>
        <a:p>
          <a:endParaRPr lang="en-US"/>
        </a:p>
      </dgm:t>
    </dgm:pt>
    <dgm:pt modelId="{B7C6BB6F-793C-8A48-942C-3B5256867016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TI ARM/DSP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双核异构处理器工作特性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89AC488-AD45-7D4D-B663-F048CEC1B0FE}" type="parTrans" cxnId="{B07DC817-0AA1-2B43-B422-E710000E6A94}">
      <dgm:prSet/>
      <dgm:spPr/>
      <dgm:t>
        <a:bodyPr/>
        <a:lstStyle/>
        <a:p>
          <a:pPr algn="l"/>
          <a:endParaRPr lang="en-US"/>
        </a:p>
      </dgm:t>
    </dgm:pt>
    <dgm:pt modelId="{0DBEA860-5432-D44E-8658-3606B552A81E}" type="sibTrans" cxnId="{B07DC817-0AA1-2B43-B422-E710000E6A94}">
      <dgm:prSet/>
      <dgm:spPr/>
      <dgm:t>
        <a:bodyPr/>
        <a:lstStyle/>
        <a:p>
          <a:endParaRPr lang="en-US"/>
        </a:p>
      </dgm:t>
    </dgm:pt>
    <dgm:pt modelId="{AFE02431-8E13-4D4E-A8CF-CCB155355532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TI OMAPL38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平台双核通信的硬件支持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DDD473E-19C5-FB4D-BFA5-4C9B91531AC5}" type="parTrans" cxnId="{DEBE72BF-9267-1548-A241-8A3C342EC675}">
      <dgm:prSet/>
      <dgm:spPr/>
      <dgm:t>
        <a:bodyPr/>
        <a:lstStyle/>
        <a:p>
          <a:pPr algn="l"/>
          <a:endParaRPr lang="en-US"/>
        </a:p>
      </dgm:t>
    </dgm:pt>
    <dgm:pt modelId="{6C89C406-78C6-D94C-81E3-9F2A6893E3CF}" type="sibTrans" cxnId="{DEBE72BF-9267-1548-A241-8A3C342EC675}">
      <dgm:prSet/>
      <dgm:spPr/>
      <dgm:t>
        <a:bodyPr/>
        <a:lstStyle/>
        <a:p>
          <a:endParaRPr lang="en-US"/>
        </a:p>
      </dgm:t>
    </dgm:pt>
    <dgm:pt modelId="{43D9544A-B876-BB40-9293-059FEC5B2EBD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简单双核通信软件设计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E9D77A7-FBED-BA4F-AC87-2EA387D1EE45}" type="parTrans" cxnId="{5C6F952B-13B5-6846-B11E-5E761F836FD5}">
      <dgm:prSet/>
      <dgm:spPr/>
      <dgm:t>
        <a:bodyPr/>
        <a:lstStyle/>
        <a:p>
          <a:pPr algn="l"/>
          <a:endParaRPr lang="en-US"/>
        </a:p>
      </dgm:t>
    </dgm:pt>
    <dgm:pt modelId="{CAEF2C9A-B05C-324E-AC80-5F353E42DAD0}" type="sibTrans" cxnId="{5C6F952B-13B5-6846-B11E-5E761F836FD5}">
      <dgm:prSet/>
      <dgm:spPr/>
      <dgm:t>
        <a:bodyPr/>
        <a:lstStyle/>
        <a:p>
          <a:endParaRPr lang="en-US"/>
        </a:p>
      </dgm:t>
    </dgm:pt>
    <dgm:pt modelId="{D2EDE9BA-EFB8-D342-96D0-99017BF260BB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双核通信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B1E9A22F-4C60-F544-8F58-32B16E38091A}" type="parTrans" cxnId="{F2B9D90F-91F2-BF48-AC36-2B524348B535}">
      <dgm:prSet/>
      <dgm:spPr/>
      <dgm:t>
        <a:bodyPr/>
        <a:lstStyle/>
        <a:p>
          <a:pPr algn="l"/>
          <a:endParaRPr lang="en-US"/>
        </a:p>
      </dgm:t>
    </dgm:pt>
    <dgm:pt modelId="{5DA107A2-A30D-6942-BAF2-82C0D117E218}" type="sibTrans" cxnId="{F2B9D90F-91F2-BF48-AC36-2B524348B535}">
      <dgm:prSet/>
      <dgm:spPr/>
      <dgm:t>
        <a:bodyPr/>
        <a:lstStyle/>
        <a:p>
          <a:endParaRPr lang="en-US"/>
        </a:p>
      </dgm:t>
    </dgm:pt>
    <dgm:pt modelId="{D70AD671-B604-4E45-9133-42B1C660AA34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框架结构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60358AFB-A989-EF43-9BF5-50AD017930E3}" type="parTrans" cxnId="{A02AD2DC-6A17-7148-8F71-8D00E42FDD26}">
      <dgm:prSet/>
      <dgm:spPr/>
      <dgm:t>
        <a:bodyPr/>
        <a:lstStyle/>
        <a:p>
          <a:pPr algn="l"/>
          <a:endParaRPr lang="en-US"/>
        </a:p>
      </dgm:t>
    </dgm:pt>
    <dgm:pt modelId="{85668973-81B3-934A-AFA9-BD5FCE73C043}" type="sibTrans" cxnId="{A02AD2DC-6A17-7148-8F71-8D00E42FDD26}">
      <dgm:prSet/>
      <dgm:spPr/>
      <dgm:t>
        <a:bodyPr/>
        <a:lstStyle/>
        <a:p>
          <a:endParaRPr lang="en-US"/>
        </a:p>
      </dgm:t>
    </dgm:pt>
    <dgm:pt modelId="{E0415319-B03E-4A4B-AB45-4A995B0F9036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编译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B74C84D5-C15F-2E4B-9F1F-B3F5CB1D36A2}" type="parTrans" cxnId="{697F83F1-50BE-334A-A9E2-9E0E967CFF40}">
      <dgm:prSet/>
      <dgm:spPr/>
      <dgm:t>
        <a:bodyPr/>
        <a:lstStyle/>
        <a:p>
          <a:pPr algn="l"/>
          <a:endParaRPr lang="en-US"/>
        </a:p>
      </dgm:t>
    </dgm:pt>
    <dgm:pt modelId="{87CA1E42-7D80-944B-9966-4C8FDB7D9ACA}" type="sibTrans" cxnId="{697F83F1-50BE-334A-A9E2-9E0E967CFF40}">
      <dgm:prSet/>
      <dgm:spPr/>
      <dgm:t>
        <a:bodyPr/>
        <a:lstStyle/>
        <a:p>
          <a:endParaRPr lang="en-US"/>
        </a:p>
      </dgm:t>
    </dgm:pt>
    <dgm:pt modelId="{73D65421-1CE1-6446-A2F3-122FA5B28D11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ARM/DSP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通信演示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DD89D20C-E719-424C-9708-418FBAAC7CF0}" type="parTrans" cxnId="{FE5D78FC-5415-5C4B-92AA-F93A6122301D}">
      <dgm:prSet/>
      <dgm:spPr/>
      <dgm:t>
        <a:bodyPr/>
        <a:lstStyle/>
        <a:p>
          <a:pPr algn="l"/>
          <a:endParaRPr lang="en-US"/>
        </a:p>
      </dgm:t>
    </dgm:pt>
    <dgm:pt modelId="{BAC2FE90-F12A-0448-BE6A-8D0670C184D8}" type="sibTrans" cxnId="{FE5D78FC-5415-5C4B-92AA-F93A6122301D}">
      <dgm:prSet/>
      <dgm:spPr/>
      <dgm:t>
        <a:bodyPr/>
        <a:lstStyle/>
        <a:p>
          <a:endParaRPr lang="en-US"/>
        </a:p>
      </dgm:t>
    </dgm:pt>
    <dgm:pt modelId="{57816F21-0F07-484F-B886-36BAF2EEDF32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双核开发流程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A76CCAB5-1826-0C47-B962-89FB9C801D1B}" type="parTrans" cxnId="{334D33DC-24AA-B344-B2E4-DEC27520EFBA}">
      <dgm:prSet/>
      <dgm:spPr/>
      <dgm:t>
        <a:bodyPr/>
        <a:lstStyle/>
        <a:p>
          <a:pPr algn="l"/>
          <a:endParaRPr lang="en-US"/>
        </a:p>
      </dgm:t>
    </dgm:pt>
    <dgm:pt modelId="{835C06AD-83E7-E04F-A48B-919D848A563B}" type="sibTrans" cxnId="{334D33DC-24AA-B344-B2E4-DEC27520EFBA}">
      <dgm:prSet/>
      <dgm:spPr/>
      <dgm:t>
        <a:bodyPr/>
        <a:lstStyle/>
        <a:p>
          <a:endParaRPr lang="en-US"/>
        </a:p>
      </dgm:t>
    </dgm:pt>
    <dgm:pt modelId="{1F21BDAC-FAE9-654F-A183-46D99B02C6D6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应用基础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300EB633-6AF5-C343-A640-ED590B412C20}" type="parTrans" cxnId="{C5D5CE85-44BF-D445-9BA4-643502888036}">
      <dgm:prSet/>
      <dgm:spPr/>
      <dgm:t>
        <a:bodyPr/>
        <a:lstStyle/>
        <a:p>
          <a:pPr algn="l"/>
          <a:endParaRPr lang="en-US"/>
        </a:p>
      </dgm:t>
    </dgm:pt>
    <dgm:pt modelId="{62F55435-F600-6B41-879B-E031BB8648AF}" type="sibTrans" cxnId="{C5D5CE85-44BF-D445-9BA4-643502888036}">
      <dgm:prSet/>
      <dgm:spPr/>
      <dgm:t>
        <a:bodyPr/>
        <a:lstStyle/>
        <a:p>
          <a:endParaRPr lang="en-US"/>
        </a:p>
      </dgm:t>
    </dgm:pt>
    <dgm:pt modelId="{4B89EC3F-F4B4-634D-AC95-2266427B04E2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SYSBIOS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基础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EDBCAED-6EFC-3D42-8F1A-B2BC4FF80799}" type="parTrans" cxnId="{01C51FB2-187E-9A46-B012-3C14B9696214}">
      <dgm:prSet/>
      <dgm:spPr/>
      <dgm:t>
        <a:bodyPr/>
        <a:lstStyle/>
        <a:p>
          <a:pPr algn="l"/>
          <a:endParaRPr lang="en-US"/>
        </a:p>
      </dgm:t>
    </dgm:pt>
    <dgm:pt modelId="{62DC1DBA-E6F2-E24B-B9B3-01495743BC02}" type="sibTrans" cxnId="{01C51FB2-187E-9A46-B012-3C14B9696214}">
      <dgm:prSet/>
      <dgm:spPr/>
      <dgm:t>
        <a:bodyPr/>
        <a:lstStyle/>
        <a:p>
          <a:endParaRPr lang="en-US"/>
        </a:p>
      </dgm:t>
    </dgm:pt>
    <dgm:pt modelId="{460BFDE1-1B38-9842-A781-C60C7A28E7B0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双核工程开发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FC54444-2C10-664C-9827-788C600F3097}" type="parTrans" cxnId="{BF2CDBC7-BB65-D34F-B1C5-27E24B1C3D3E}">
      <dgm:prSet/>
      <dgm:spPr/>
      <dgm:t>
        <a:bodyPr/>
        <a:lstStyle/>
        <a:p>
          <a:pPr algn="l"/>
          <a:endParaRPr lang="en-US"/>
        </a:p>
      </dgm:t>
    </dgm:pt>
    <dgm:pt modelId="{30B7670F-6D0F-C046-8699-34F597F63F14}" type="sibTrans" cxnId="{BF2CDBC7-BB65-D34F-B1C5-27E24B1C3D3E}">
      <dgm:prSet/>
      <dgm:spPr/>
      <dgm:t>
        <a:bodyPr/>
        <a:lstStyle/>
        <a:p>
          <a:endParaRPr lang="en-US"/>
        </a:p>
      </dgm:t>
    </dgm:pt>
    <dgm:pt modelId="{B0569A74-E67E-A440-9230-8CA2AEFEF4D8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组件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DAC78AEC-B13C-E242-90A7-ACA84166719F}" type="parTrans" cxnId="{28CB5660-68C3-E248-9AF1-96C9565B04DD}">
      <dgm:prSet/>
      <dgm:spPr/>
      <dgm:t>
        <a:bodyPr/>
        <a:lstStyle/>
        <a:p>
          <a:pPr algn="l"/>
          <a:endParaRPr lang="en-US"/>
        </a:p>
      </dgm:t>
    </dgm:pt>
    <dgm:pt modelId="{5783E2CB-9DE7-C74D-B220-266EB63A1CC3}" type="sibTrans" cxnId="{28CB5660-68C3-E248-9AF1-96C9565B04DD}">
      <dgm:prSet/>
      <dgm:spPr/>
      <dgm:t>
        <a:bodyPr/>
        <a:lstStyle/>
        <a:p>
          <a:endParaRPr lang="en-US"/>
        </a:p>
      </dgm:t>
    </dgm:pt>
    <dgm:pt modelId="{573DFCB5-0B47-DB4A-B770-364C4BB10F61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Processor Manger</a:t>
          </a:r>
        </a:p>
      </dgm:t>
    </dgm:pt>
    <dgm:pt modelId="{7D05375D-DE0F-2A4E-9176-1AF4D8148579}" type="parTrans" cxnId="{46D2C661-B025-214E-BDF1-05E1E3502547}">
      <dgm:prSet/>
      <dgm:spPr/>
      <dgm:t>
        <a:bodyPr/>
        <a:lstStyle/>
        <a:p>
          <a:pPr algn="l"/>
          <a:endParaRPr lang="en-US"/>
        </a:p>
      </dgm:t>
    </dgm:pt>
    <dgm:pt modelId="{6A07C1DC-7431-3D4A-B903-88D00CA35AC5}" type="sibTrans" cxnId="{46D2C661-B025-214E-BDF1-05E1E3502547}">
      <dgm:prSet/>
      <dgm:spPr/>
      <dgm:t>
        <a:bodyPr/>
        <a:lstStyle/>
        <a:p>
          <a:endParaRPr lang="en-US"/>
        </a:p>
      </dgm:t>
    </dgm:pt>
    <dgm:pt modelId="{73E3C838-1D1D-B341-9024-E0C47CBA8BE0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IPC</a:t>
          </a:r>
        </a:p>
      </dgm:t>
    </dgm:pt>
    <dgm:pt modelId="{23AC4464-DAA6-2A40-AFCC-F40B8AD343ED}" type="parTrans" cxnId="{80EF4CEC-1B61-274D-A9C3-A3CDE51C3A81}">
      <dgm:prSet/>
      <dgm:spPr/>
      <dgm:t>
        <a:bodyPr/>
        <a:lstStyle/>
        <a:p>
          <a:pPr algn="l"/>
          <a:endParaRPr lang="en-US"/>
        </a:p>
      </dgm:t>
    </dgm:pt>
    <dgm:pt modelId="{1CC7226A-539F-2D46-A514-FD79C01FDC91}" type="sibTrans" cxnId="{80EF4CEC-1B61-274D-A9C3-A3CDE51C3A81}">
      <dgm:prSet/>
      <dgm:spPr/>
      <dgm:t>
        <a:bodyPr/>
        <a:lstStyle/>
        <a:p>
          <a:endParaRPr lang="en-US"/>
        </a:p>
      </dgm:t>
    </dgm:pt>
    <dgm:pt modelId="{0B230D84-4AA3-984A-ACC3-04CFDE63CB1E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Utils</a:t>
          </a:r>
        </a:p>
      </dgm:t>
    </dgm:pt>
    <dgm:pt modelId="{6734593C-7BD1-A94A-A29E-1B201CA085D9}" type="parTrans" cxnId="{22978DAB-DB2B-2D43-8038-DC272D3DF9AF}">
      <dgm:prSet/>
      <dgm:spPr/>
      <dgm:t>
        <a:bodyPr/>
        <a:lstStyle/>
        <a:p>
          <a:pPr algn="l"/>
          <a:endParaRPr lang="en-US"/>
        </a:p>
      </dgm:t>
    </dgm:pt>
    <dgm:pt modelId="{93428CF6-21A1-7B41-8E28-C50A2739F37D}" type="sibTrans" cxnId="{22978DAB-DB2B-2D43-8038-DC272D3DF9AF}">
      <dgm:prSet/>
      <dgm:spPr/>
      <dgm:t>
        <a:bodyPr/>
        <a:lstStyle/>
        <a:p>
          <a:endParaRPr lang="en-US"/>
        </a:p>
      </dgm:t>
    </dgm:pt>
    <dgm:pt modelId="{8CBD0FAC-3BE6-934A-B830-5223AC9DC0E2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实战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D85E963-35E2-2F46-85EC-44B178981116}" type="parTrans" cxnId="{2E698F48-556F-F54B-950F-989E9FC0A29B}">
      <dgm:prSet/>
      <dgm:spPr/>
      <dgm:t>
        <a:bodyPr/>
        <a:lstStyle/>
        <a:p>
          <a:pPr algn="l"/>
          <a:endParaRPr lang="en-US"/>
        </a:p>
      </dgm:t>
    </dgm:pt>
    <dgm:pt modelId="{808AE772-585D-8A41-808E-8A39F6CBCBBC}" type="sibTrans" cxnId="{2E698F48-556F-F54B-950F-989E9FC0A29B}">
      <dgm:prSet/>
      <dgm:spPr/>
      <dgm:t>
        <a:bodyPr/>
        <a:lstStyle/>
        <a:p>
          <a:endParaRPr lang="en-US"/>
        </a:p>
      </dgm:t>
    </dgm:pt>
    <dgm:pt modelId="{3EEDE4B7-C58B-9947-B7D3-9488CAD6D7FE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实战准备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91962358-C38B-4B43-A56E-A70402E00657}" type="parTrans" cxnId="{2020532C-9495-A547-ACE0-B8F384E0DFAB}">
      <dgm:prSet/>
      <dgm:spPr/>
      <dgm:t>
        <a:bodyPr/>
        <a:lstStyle/>
        <a:p>
          <a:pPr algn="l"/>
          <a:endParaRPr lang="en-US"/>
        </a:p>
      </dgm:t>
    </dgm:pt>
    <dgm:pt modelId="{41B5262C-FA58-8448-ABDE-25C153853103}" type="sibTrans" cxnId="{2020532C-9495-A547-ACE0-B8F384E0DFAB}">
      <dgm:prSet/>
      <dgm:spPr/>
      <dgm:t>
        <a:bodyPr/>
        <a:lstStyle/>
        <a:p>
          <a:endParaRPr lang="en-US"/>
        </a:p>
      </dgm:t>
    </dgm:pt>
    <dgm:pt modelId="{09BE7356-6E57-5840-9ADA-CF01C84AD3BA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C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面向对象编程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F254F02-8326-8A44-B54B-9EEDF896BA98}" type="parTrans" cxnId="{AB8260F5-D221-C441-A251-AEE00B864A37}">
      <dgm:prSet/>
      <dgm:spPr/>
      <dgm:t>
        <a:bodyPr/>
        <a:lstStyle/>
        <a:p>
          <a:pPr algn="l"/>
          <a:endParaRPr lang="en-US"/>
        </a:p>
      </dgm:t>
    </dgm:pt>
    <dgm:pt modelId="{547F4F8D-F3F3-3146-9387-48E8D71FD4BD}" type="sibTrans" cxnId="{AB8260F5-D221-C441-A251-AEE00B864A37}">
      <dgm:prSet/>
      <dgm:spPr/>
      <dgm:t>
        <a:bodyPr/>
        <a:lstStyle/>
        <a:p>
          <a:endParaRPr lang="en-US"/>
        </a:p>
      </dgm:t>
    </dgm:pt>
    <dgm:pt modelId="{28F4E74B-0C94-BB46-A1F5-E7945B2D454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SYSBIOS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编程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8A50B7FA-035B-7745-AB6C-37098448C070}" type="parTrans" cxnId="{217AD2C0-EA92-AE46-B277-E401D0D44C46}">
      <dgm:prSet/>
      <dgm:spPr/>
      <dgm:t>
        <a:bodyPr/>
        <a:lstStyle/>
        <a:p>
          <a:pPr algn="l"/>
          <a:endParaRPr lang="en-US"/>
        </a:p>
      </dgm:t>
    </dgm:pt>
    <dgm:pt modelId="{9801D81E-DF3F-B043-B29A-6E9412893875}" type="sibTrans" cxnId="{217AD2C0-EA92-AE46-B277-E401D0D44C46}">
      <dgm:prSet/>
      <dgm:spPr/>
      <dgm:t>
        <a:bodyPr/>
        <a:lstStyle/>
        <a:p>
          <a:endParaRPr lang="en-US"/>
        </a:p>
      </dgm:t>
    </dgm:pt>
    <dgm:pt modelId="{1081CE92-0F46-764A-BEDF-F37A0F8D9223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Linux QT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编程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4B0B5491-6CBB-7545-93E3-B9D620CEAA9E}" type="parTrans" cxnId="{4319C119-57FA-9C4F-91B7-6FC3D6D7758F}">
      <dgm:prSet/>
      <dgm:spPr/>
      <dgm:t>
        <a:bodyPr/>
        <a:lstStyle/>
        <a:p>
          <a:pPr algn="l"/>
          <a:endParaRPr lang="en-US"/>
        </a:p>
      </dgm:t>
    </dgm:pt>
    <dgm:pt modelId="{A5A83B6E-E85B-9A49-B731-610C4DA87654}" type="sibTrans" cxnId="{4319C119-57FA-9C4F-91B7-6FC3D6D7758F}">
      <dgm:prSet/>
      <dgm:spPr/>
      <dgm:t>
        <a:bodyPr/>
        <a:lstStyle/>
        <a:p>
          <a:endParaRPr lang="en-US"/>
        </a:p>
      </dgm:t>
    </dgm:pt>
    <dgm:pt modelId="{3C3C9539-190E-6B4B-B9C1-771477076348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AD7606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采集卡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5CC3D0E9-0C2D-274B-B550-AEB05D6F735F}" type="parTrans" cxnId="{D35CB519-F8B3-2248-AFCD-7ED6E1E207DA}">
      <dgm:prSet/>
      <dgm:spPr/>
      <dgm:t>
        <a:bodyPr/>
        <a:lstStyle/>
        <a:p>
          <a:pPr algn="l"/>
          <a:endParaRPr lang="en-US"/>
        </a:p>
      </dgm:t>
    </dgm:pt>
    <dgm:pt modelId="{836A98FF-8F41-974B-BF95-4345B2A1AE46}" type="sibTrans" cxnId="{D35CB519-F8B3-2248-AFCD-7ED6E1E207DA}">
      <dgm:prSet/>
      <dgm:spPr/>
      <dgm:t>
        <a:bodyPr/>
        <a:lstStyle/>
        <a:p>
          <a:endParaRPr lang="en-US"/>
        </a:p>
      </dgm:t>
    </dgm:pt>
    <dgm:pt modelId="{C36FB0F6-3F92-4644-ADED-131D6FCE447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AD7606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双核例程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08B588A6-DF9B-7248-A617-77ACC8315582}" type="parTrans" cxnId="{D47F0123-1DC7-724A-A395-101334C370DD}">
      <dgm:prSet/>
      <dgm:spPr/>
      <dgm:t>
        <a:bodyPr/>
        <a:lstStyle/>
        <a:p>
          <a:pPr algn="l"/>
          <a:endParaRPr lang="en-US"/>
        </a:p>
      </dgm:t>
    </dgm:pt>
    <dgm:pt modelId="{2D598E70-DC1E-8646-9B14-DCD42DDB40A9}" type="sibTrans" cxnId="{D47F0123-1DC7-724A-A395-101334C370DD}">
      <dgm:prSet/>
      <dgm:spPr/>
      <dgm:t>
        <a:bodyPr/>
        <a:lstStyle/>
        <a:p>
          <a:endParaRPr lang="en-US"/>
        </a:p>
      </dgm:t>
    </dgm:pt>
    <dgm:pt modelId="{6ED283BE-5F93-DC4C-9BEF-8DC9CA13855F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例程编译与运行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EC190995-D715-704E-9E85-D0CD073E780E}" type="parTrans" cxnId="{29A312AF-DA3B-4E45-BCC7-0B230E9778C9}">
      <dgm:prSet/>
      <dgm:spPr/>
      <dgm:t>
        <a:bodyPr/>
        <a:lstStyle/>
        <a:p>
          <a:pPr algn="l"/>
          <a:endParaRPr lang="en-US"/>
        </a:p>
      </dgm:t>
    </dgm:pt>
    <dgm:pt modelId="{94456610-D481-DC43-A873-4988991736E8}" type="sibTrans" cxnId="{29A312AF-DA3B-4E45-BCC7-0B230E9778C9}">
      <dgm:prSet/>
      <dgm:spPr/>
      <dgm:t>
        <a:bodyPr/>
        <a:lstStyle/>
        <a:p>
          <a:endParaRPr lang="en-US"/>
        </a:p>
      </dgm:t>
    </dgm:pt>
    <dgm:pt modelId="{EAF5D4D6-C90C-1C47-AB05-97DC9C339FD8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程序结构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2753A7BF-72C0-DA49-93CA-D5F2F48BB5C9}" type="parTrans" cxnId="{2B154198-FF4E-8F40-BC31-7A38FC1FD2DF}">
      <dgm:prSet/>
      <dgm:spPr/>
      <dgm:t>
        <a:bodyPr/>
        <a:lstStyle/>
        <a:p>
          <a:pPr algn="l"/>
          <a:endParaRPr lang="en-US"/>
        </a:p>
      </dgm:t>
    </dgm:pt>
    <dgm:pt modelId="{7AE2972D-8BB5-974D-9F58-ED20BF9709DD}" type="sibTrans" cxnId="{2B154198-FF4E-8F40-BC31-7A38FC1FD2DF}">
      <dgm:prSet/>
      <dgm:spPr/>
      <dgm:t>
        <a:bodyPr/>
        <a:lstStyle/>
        <a:p>
          <a:endParaRPr lang="en-US"/>
        </a:p>
      </dgm:t>
    </dgm:pt>
    <dgm:pt modelId="{99BAE24D-8818-8A4F-AC56-47401A8EF11E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通信设计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43CA1176-2DE6-A843-B7D1-F156D6AEB724}" type="parTrans" cxnId="{E7EE3162-4AAA-6342-963D-29F9CC37C6B3}">
      <dgm:prSet/>
      <dgm:spPr/>
      <dgm:t>
        <a:bodyPr/>
        <a:lstStyle/>
        <a:p>
          <a:pPr algn="l"/>
          <a:endParaRPr lang="en-US"/>
        </a:p>
      </dgm:t>
    </dgm:pt>
    <dgm:pt modelId="{D2D447D2-E2F3-8944-8B06-7FFE40DE83C8}" type="sibTrans" cxnId="{E7EE3162-4AAA-6342-963D-29F9CC37C6B3}">
      <dgm:prSet/>
      <dgm:spPr/>
      <dgm:t>
        <a:bodyPr/>
        <a:lstStyle/>
        <a:p>
          <a:endParaRPr lang="en-US"/>
        </a:p>
      </dgm:t>
    </dgm:pt>
    <dgm:pt modelId="{43DDB8C8-62FA-B348-BEEF-FD6EF55B5CB4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端分析      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0589256A-9F89-764C-9E96-E23156B01572}" type="parTrans" cxnId="{F8811530-7522-2E4B-90F1-9DED54E17092}">
      <dgm:prSet/>
      <dgm:spPr/>
      <dgm:t>
        <a:bodyPr/>
        <a:lstStyle/>
        <a:p>
          <a:pPr algn="l"/>
          <a:endParaRPr lang="en-US"/>
        </a:p>
      </dgm:t>
    </dgm:pt>
    <dgm:pt modelId="{B5585864-567F-1444-8E63-64C4046B90D8}" type="sibTrans" cxnId="{F8811530-7522-2E4B-90F1-9DED54E17092}">
      <dgm:prSet/>
      <dgm:spPr/>
      <dgm:t>
        <a:bodyPr/>
        <a:lstStyle/>
        <a:p>
          <a:endParaRPr lang="en-US"/>
        </a:p>
      </dgm:t>
    </dgm:pt>
    <dgm:pt modelId="{F0ECDD8D-A094-AD45-B3C1-6E219ED2E991}">
      <dgm:prSet phldrT="[文本]" custT="1"/>
      <dgm:spPr>
        <a:noFill/>
      </dgm:spPr>
      <dgm:t>
        <a:bodyPr/>
        <a:lstStyle/>
        <a:p>
          <a:pPr algn="l"/>
          <a:r>
            <a:rPr lang="en-US" altLang="en-US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端分析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B3AA1FC7-F662-B944-B44E-6B2C08CD3991}" type="parTrans" cxnId="{5DF6A537-C7CE-DE46-9153-23FDABE863AC}">
      <dgm:prSet/>
      <dgm:spPr/>
      <dgm:t>
        <a:bodyPr/>
        <a:lstStyle/>
        <a:p>
          <a:pPr algn="l"/>
          <a:endParaRPr lang="en-US"/>
        </a:p>
      </dgm:t>
    </dgm:pt>
    <dgm:pt modelId="{622D3CFA-930F-FE47-A5E9-A174E30E0F4C}" type="sibTrans" cxnId="{5DF6A537-C7CE-DE46-9153-23FDABE863AC}">
      <dgm:prSet/>
      <dgm:spPr/>
      <dgm:t>
        <a:bodyPr/>
        <a:lstStyle/>
        <a:p>
          <a:endParaRPr lang="en-US"/>
        </a:p>
      </dgm:t>
    </dgm:pt>
    <dgm:pt modelId="{F1AB858F-F8BD-F946-B292-42004E7C46BB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结语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3509FFF1-DC18-5C4A-90FA-7CB7BD17549D}" type="parTrans" cxnId="{20B04136-974E-E147-A993-33212B531C17}">
      <dgm:prSet/>
      <dgm:spPr/>
      <dgm:t>
        <a:bodyPr/>
        <a:lstStyle/>
        <a:p>
          <a:pPr algn="l"/>
          <a:endParaRPr lang="en-US"/>
        </a:p>
      </dgm:t>
    </dgm:pt>
    <dgm:pt modelId="{0CD6A683-4014-7548-A4F7-797748A1DFFA}" type="sibTrans" cxnId="{20B04136-974E-E147-A993-33212B531C17}">
      <dgm:prSet/>
      <dgm:spPr/>
      <dgm:t>
        <a:bodyPr/>
        <a:lstStyle/>
        <a:p>
          <a:endParaRPr lang="en-US"/>
        </a:p>
      </dgm:t>
    </dgm:pt>
    <dgm:pt modelId="{CB30E2B1-DEF8-3C4A-90DE-D0655386EC51}" type="pres">
      <dgm:prSet presAssocID="{64BB7094-E75F-5C40-BCAE-C0B792E68B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29FD1B3-2619-FF48-8C31-000D7F9D260B}" type="pres">
      <dgm:prSet presAssocID="{0318D64D-17AD-DB48-902F-3AB5FFB1FB97}" presName="hierRoot1" presStyleCnt="0">
        <dgm:presLayoutVars>
          <dgm:hierBranch val="init"/>
        </dgm:presLayoutVars>
      </dgm:prSet>
      <dgm:spPr/>
    </dgm:pt>
    <dgm:pt modelId="{FEDF56C4-75B4-2040-9D20-3BDF151AA09E}" type="pres">
      <dgm:prSet presAssocID="{0318D64D-17AD-DB48-902F-3AB5FFB1FB97}" presName="rootComposite1" presStyleCnt="0"/>
      <dgm:spPr/>
    </dgm:pt>
    <dgm:pt modelId="{2D57E84B-96FF-564C-B7F5-44B1A351A7F3}" type="pres">
      <dgm:prSet presAssocID="{0318D64D-17AD-DB48-902F-3AB5FFB1FB97}" presName="rootText1" presStyleLbl="node0" presStyleIdx="0" presStyleCnt="1" custScaleX="415343" custScaleY="141903" custLinFactNeighborX="-26533" custLinFactNeighborY="2473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B0BC127-98A6-8F46-8CCE-61C58C2B5110}" type="pres">
      <dgm:prSet presAssocID="{0318D64D-17AD-DB48-902F-3AB5FFB1FB9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E8474E6B-8B65-1F4B-9A8D-9D4EF64A37A0}" type="pres">
      <dgm:prSet presAssocID="{0318D64D-17AD-DB48-902F-3AB5FFB1FB97}" presName="hierChild2" presStyleCnt="0"/>
      <dgm:spPr/>
    </dgm:pt>
    <dgm:pt modelId="{4821AFBC-8119-9849-8930-0596C7F90D6C}" type="pres">
      <dgm:prSet presAssocID="{1C602FEB-C532-A346-9264-BD84462614D1}" presName="Name64" presStyleLbl="parChTrans1D2" presStyleIdx="0" presStyleCnt="5" custSzY="182880"/>
      <dgm:spPr/>
      <dgm:t>
        <a:bodyPr/>
        <a:lstStyle/>
        <a:p>
          <a:endParaRPr lang="en-US"/>
        </a:p>
      </dgm:t>
    </dgm:pt>
    <dgm:pt modelId="{242FA60E-D6DD-CE40-AF90-E5AABF597105}" type="pres">
      <dgm:prSet presAssocID="{2540771D-B454-C145-A8AB-E80E8CB36AB1}" presName="hierRoot2" presStyleCnt="0">
        <dgm:presLayoutVars>
          <dgm:hierBranch val="init"/>
        </dgm:presLayoutVars>
      </dgm:prSet>
      <dgm:spPr/>
    </dgm:pt>
    <dgm:pt modelId="{9F75CC64-BB94-8C46-9EA9-3250DADC23BD}" type="pres">
      <dgm:prSet presAssocID="{2540771D-B454-C145-A8AB-E80E8CB36AB1}" presName="rootComposite" presStyleCnt="0"/>
      <dgm:spPr/>
    </dgm:pt>
    <dgm:pt modelId="{49B765F4-C7EE-184D-B153-81AFDEAF085C}" type="pres">
      <dgm:prSet presAssocID="{2540771D-B454-C145-A8AB-E80E8CB36AB1}" presName="rootText" presStyleLbl="node2" presStyleIdx="0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DF16D2-1367-EF44-BB0E-EC6F63C7C923}" type="pres">
      <dgm:prSet presAssocID="{2540771D-B454-C145-A8AB-E80E8CB36AB1}" presName="rootConnector" presStyleLbl="node2" presStyleIdx="0" presStyleCnt="5"/>
      <dgm:spPr/>
      <dgm:t>
        <a:bodyPr/>
        <a:lstStyle/>
        <a:p>
          <a:endParaRPr lang="en-US"/>
        </a:p>
      </dgm:t>
    </dgm:pt>
    <dgm:pt modelId="{797DFBBF-F118-EF46-B69C-4BAAD2385492}" type="pres">
      <dgm:prSet presAssocID="{2540771D-B454-C145-A8AB-E80E8CB36AB1}" presName="hierChild4" presStyleCnt="0"/>
      <dgm:spPr/>
    </dgm:pt>
    <dgm:pt modelId="{75CF7E10-AC22-6E44-904E-F90E386CD395}" type="pres">
      <dgm:prSet presAssocID="{EE9A8CD5-4560-0548-B601-4EEA8A60A1C0}" presName="Name64" presStyleLbl="parChTrans1D3" presStyleIdx="0" presStyleCnt="14" custSzY="182880"/>
      <dgm:spPr/>
      <dgm:t>
        <a:bodyPr/>
        <a:lstStyle/>
        <a:p>
          <a:endParaRPr lang="en-US"/>
        </a:p>
      </dgm:t>
    </dgm:pt>
    <dgm:pt modelId="{FA65E034-8C5A-084E-9CFC-F2257C45A5F4}" type="pres">
      <dgm:prSet presAssocID="{31CE3E69-1514-2B41-9CBB-6C66BAF90C3C}" presName="hierRoot2" presStyleCnt="0">
        <dgm:presLayoutVars>
          <dgm:hierBranch val="init"/>
        </dgm:presLayoutVars>
      </dgm:prSet>
      <dgm:spPr/>
    </dgm:pt>
    <dgm:pt modelId="{27612236-48E8-D348-927A-04625F0093D2}" type="pres">
      <dgm:prSet presAssocID="{31CE3E69-1514-2B41-9CBB-6C66BAF90C3C}" presName="rootComposite" presStyleCnt="0"/>
      <dgm:spPr/>
    </dgm:pt>
    <dgm:pt modelId="{ADB11EF6-4617-AC48-A8C3-645D6E951B7E}" type="pres">
      <dgm:prSet presAssocID="{31CE3E69-1514-2B41-9CBB-6C66BAF90C3C}" presName="rootText" presStyleLbl="node3" presStyleIdx="0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8C98B2-6FF0-A14F-A69A-7ED7634ED6EA}" type="pres">
      <dgm:prSet presAssocID="{31CE3E69-1514-2B41-9CBB-6C66BAF90C3C}" presName="rootConnector" presStyleLbl="node3" presStyleIdx="0" presStyleCnt="14"/>
      <dgm:spPr/>
      <dgm:t>
        <a:bodyPr/>
        <a:lstStyle/>
        <a:p>
          <a:endParaRPr lang="en-US"/>
        </a:p>
      </dgm:t>
    </dgm:pt>
    <dgm:pt modelId="{E64799BD-754A-6048-AFFD-034D6274B0A0}" type="pres">
      <dgm:prSet presAssocID="{31CE3E69-1514-2B41-9CBB-6C66BAF90C3C}" presName="hierChild4" presStyleCnt="0"/>
      <dgm:spPr/>
    </dgm:pt>
    <dgm:pt modelId="{C113AE86-0FC4-6B40-AABA-C45043FE25D6}" type="pres">
      <dgm:prSet presAssocID="{31CE3E69-1514-2B41-9CBB-6C66BAF90C3C}" presName="hierChild5" presStyleCnt="0"/>
      <dgm:spPr/>
    </dgm:pt>
    <dgm:pt modelId="{237E360C-1A84-CC42-BA0C-E42FEE9D46AF}" type="pres">
      <dgm:prSet presAssocID="{479224E6-B0D8-124D-B407-56CAFEB842AF}" presName="Name64" presStyleLbl="parChTrans1D3" presStyleIdx="1" presStyleCnt="14" custSzY="182880"/>
      <dgm:spPr/>
      <dgm:t>
        <a:bodyPr/>
        <a:lstStyle/>
        <a:p>
          <a:endParaRPr lang="en-US"/>
        </a:p>
      </dgm:t>
    </dgm:pt>
    <dgm:pt modelId="{981E0AC2-8599-5A48-A85D-29D3B7A38707}" type="pres">
      <dgm:prSet presAssocID="{4D453874-9391-CB4F-A7C5-5BD2DF30DA8F}" presName="hierRoot2" presStyleCnt="0">
        <dgm:presLayoutVars>
          <dgm:hierBranch val="init"/>
        </dgm:presLayoutVars>
      </dgm:prSet>
      <dgm:spPr/>
    </dgm:pt>
    <dgm:pt modelId="{39612DCF-A7D8-3F4A-A81F-7F68BC2F7899}" type="pres">
      <dgm:prSet presAssocID="{4D453874-9391-CB4F-A7C5-5BD2DF30DA8F}" presName="rootComposite" presStyleCnt="0"/>
      <dgm:spPr/>
    </dgm:pt>
    <dgm:pt modelId="{254A18C1-9FF1-BB47-89CD-A55F582FA638}" type="pres">
      <dgm:prSet presAssocID="{4D453874-9391-CB4F-A7C5-5BD2DF30DA8F}" presName="rootText" presStyleLbl="node3" presStyleIdx="1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88FA3E-566D-A34C-AA03-54F9D57453D5}" type="pres">
      <dgm:prSet presAssocID="{4D453874-9391-CB4F-A7C5-5BD2DF30DA8F}" presName="rootConnector" presStyleLbl="node3" presStyleIdx="1" presStyleCnt="14"/>
      <dgm:spPr/>
      <dgm:t>
        <a:bodyPr/>
        <a:lstStyle/>
        <a:p>
          <a:endParaRPr lang="en-US"/>
        </a:p>
      </dgm:t>
    </dgm:pt>
    <dgm:pt modelId="{FE624BF5-F107-EB4C-883D-7CCAF7FEEDC9}" type="pres">
      <dgm:prSet presAssocID="{4D453874-9391-CB4F-A7C5-5BD2DF30DA8F}" presName="hierChild4" presStyleCnt="0"/>
      <dgm:spPr/>
    </dgm:pt>
    <dgm:pt modelId="{965AE8A0-54F0-1147-8758-05D2C7CE7025}" type="pres">
      <dgm:prSet presAssocID="{4D453874-9391-CB4F-A7C5-5BD2DF30DA8F}" presName="hierChild5" presStyleCnt="0"/>
      <dgm:spPr/>
    </dgm:pt>
    <dgm:pt modelId="{5CE1C79E-7B78-F145-B255-04E4A5F58909}" type="pres">
      <dgm:prSet presAssocID="{1A05EDC0-BDA4-1149-B7C2-55C0B7919F24}" presName="Name64" presStyleLbl="parChTrans1D3" presStyleIdx="2" presStyleCnt="14" custSzY="182880"/>
      <dgm:spPr/>
      <dgm:t>
        <a:bodyPr/>
        <a:lstStyle/>
        <a:p>
          <a:endParaRPr lang="en-US"/>
        </a:p>
      </dgm:t>
    </dgm:pt>
    <dgm:pt modelId="{452E97F6-9849-F94F-92F3-CFADE02F53DC}" type="pres">
      <dgm:prSet presAssocID="{CB7AF753-7EDE-7B42-92DC-D51E49504CDF}" presName="hierRoot2" presStyleCnt="0">
        <dgm:presLayoutVars>
          <dgm:hierBranch val="init"/>
        </dgm:presLayoutVars>
      </dgm:prSet>
      <dgm:spPr/>
    </dgm:pt>
    <dgm:pt modelId="{550A6AA0-86EF-0146-82EC-49C0B82B82FE}" type="pres">
      <dgm:prSet presAssocID="{CB7AF753-7EDE-7B42-92DC-D51E49504CDF}" presName="rootComposite" presStyleCnt="0"/>
      <dgm:spPr/>
    </dgm:pt>
    <dgm:pt modelId="{9C26D560-36C0-824C-B773-56EC12ED6959}" type="pres">
      <dgm:prSet presAssocID="{CB7AF753-7EDE-7B42-92DC-D51E49504CDF}" presName="rootText" presStyleLbl="node3" presStyleIdx="2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330D44-36BA-2541-B9CD-5ACF2C3A105B}" type="pres">
      <dgm:prSet presAssocID="{CB7AF753-7EDE-7B42-92DC-D51E49504CDF}" presName="rootConnector" presStyleLbl="node3" presStyleIdx="2" presStyleCnt="14"/>
      <dgm:spPr/>
      <dgm:t>
        <a:bodyPr/>
        <a:lstStyle/>
        <a:p>
          <a:endParaRPr lang="en-US"/>
        </a:p>
      </dgm:t>
    </dgm:pt>
    <dgm:pt modelId="{75C8086D-DBD7-3245-817B-8834E3AE7FAE}" type="pres">
      <dgm:prSet presAssocID="{CB7AF753-7EDE-7B42-92DC-D51E49504CDF}" presName="hierChild4" presStyleCnt="0"/>
      <dgm:spPr/>
    </dgm:pt>
    <dgm:pt modelId="{2FA659AD-26E2-1344-B229-146BD36DB23B}" type="pres">
      <dgm:prSet presAssocID="{CB7AF753-7EDE-7B42-92DC-D51E49504CDF}" presName="hierChild5" presStyleCnt="0"/>
      <dgm:spPr/>
    </dgm:pt>
    <dgm:pt modelId="{28522BAF-9BFC-D24D-8486-D57114658667}" type="pres">
      <dgm:prSet presAssocID="{8748806D-EF5C-2A40-8C63-A2FC2DA96044}" presName="Name64" presStyleLbl="parChTrans1D3" presStyleIdx="3" presStyleCnt="14" custSzY="182880"/>
      <dgm:spPr/>
      <dgm:t>
        <a:bodyPr/>
        <a:lstStyle/>
        <a:p>
          <a:endParaRPr lang="en-US"/>
        </a:p>
      </dgm:t>
    </dgm:pt>
    <dgm:pt modelId="{57588A70-3D4C-4444-A0F7-7871F10C94F4}" type="pres">
      <dgm:prSet presAssocID="{C7DFBFE5-59B1-9D40-89D8-0832BBA4D15E}" presName="hierRoot2" presStyleCnt="0">
        <dgm:presLayoutVars>
          <dgm:hierBranch val="init"/>
        </dgm:presLayoutVars>
      </dgm:prSet>
      <dgm:spPr/>
    </dgm:pt>
    <dgm:pt modelId="{6283F8C3-B822-464A-BCEA-62909CAEF422}" type="pres">
      <dgm:prSet presAssocID="{C7DFBFE5-59B1-9D40-89D8-0832BBA4D15E}" presName="rootComposite" presStyleCnt="0"/>
      <dgm:spPr/>
    </dgm:pt>
    <dgm:pt modelId="{DEB5D61B-5DB6-DE46-8C06-38E89AFAB493}" type="pres">
      <dgm:prSet presAssocID="{C7DFBFE5-59B1-9D40-89D8-0832BBA4D15E}" presName="rootText" presStyleLbl="node3" presStyleIdx="3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48394A-FBFE-144E-AEE0-4683F72CDD5E}" type="pres">
      <dgm:prSet presAssocID="{C7DFBFE5-59B1-9D40-89D8-0832BBA4D15E}" presName="rootConnector" presStyleLbl="node3" presStyleIdx="3" presStyleCnt="14"/>
      <dgm:spPr/>
      <dgm:t>
        <a:bodyPr/>
        <a:lstStyle/>
        <a:p>
          <a:endParaRPr lang="en-US"/>
        </a:p>
      </dgm:t>
    </dgm:pt>
    <dgm:pt modelId="{39367DAC-3325-B943-81C8-85CC6724497B}" type="pres">
      <dgm:prSet presAssocID="{C7DFBFE5-59B1-9D40-89D8-0832BBA4D15E}" presName="hierChild4" presStyleCnt="0"/>
      <dgm:spPr/>
    </dgm:pt>
    <dgm:pt modelId="{B54F6CBB-1257-B64F-ACAA-4B82EEAB6257}" type="pres">
      <dgm:prSet presAssocID="{C7DFBFE5-59B1-9D40-89D8-0832BBA4D15E}" presName="hierChild5" presStyleCnt="0"/>
      <dgm:spPr/>
    </dgm:pt>
    <dgm:pt modelId="{9758EFD9-0FBB-B843-A715-AFD3D9A17531}" type="pres">
      <dgm:prSet presAssocID="{2540771D-B454-C145-A8AB-E80E8CB36AB1}" presName="hierChild5" presStyleCnt="0"/>
      <dgm:spPr/>
    </dgm:pt>
    <dgm:pt modelId="{5DFCBC89-0E07-8449-A73C-0B16EC2F07BA}" type="pres">
      <dgm:prSet presAssocID="{DB36FF19-57EC-974C-9653-E9539B5746E8}" presName="Name64" presStyleLbl="parChTrans1D2" presStyleIdx="1" presStyleCnt="5" custSzY="182880"/>
      <dgm:spPr/>
      <dgm:t>
        <a:bodyPr/>
        <a:lstStyle/>
        <a:p>
          <a:endParaRPr lang="en-US"/>
        </a:p>
      </dgm:t>
    </dgm:pt>
    <dgm:pt modelId="{A6923BE8-6EBD-D34A-A018-D2EAB6F578E5}" type="pres">
      <dgm:prSet presAssocID="{501CF922-95B0-364B-B1B3-AB620983B55F}" presName="hierRoot2" presStyleCnt="0">
        <dgm:presLayoutVars>
          <dgm:hierBranch val="init"/>
        </dgm:presLayoutVars>
      </dgm:prSet>
      <dgm:spPr/>
    </dgm:pt>
    <dgm:pt modelId="{6D7D1D85-A9D5-854E-BBD6-0CAD27430DE1}" type="pres">
      <dgm:prSet presAssocID="{501CF922-95B0-364B-B1B3-AB620983B55F}" presName="rootComposite" presStyleCnt="0"/>
      <dgm:spPr/>
    </dgm:pt>
    <dgm:pt modelId="{9EE6ECCA-ADDA-4943-9AEB-A7EF4F6535FD}" type="pres">
      <dgm:prSet presAssocID="{501CF922-95B0-364B-B1B3-AB620983B55F}" presName="rootText" presStyleLbl="node2" presStyleIdx="1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B36221-41FE-CC46-A678-D9348B49A2A9}" type="pres">
      <dgm:prSet presAssocID="{501CF922-95B0-364B-B1B3-AB620983B55F}" presName="rootConnector" presStyleLbl="node2" presStyleIdx="1" presStyleCnt="5"/>
      <dgm:spPr/>
      <dgm:t>
        <a:bodyPr/>
        <a:lstStyle/>
        <a:p>
          <a:endParaRPr lang="en-US"/>
        </a:p>
      </dgm:t>
    </dgm:pt>
    <dgm:pt modelId="{21FDDDA2-CE9C-8148-A875-5F16FE6EE95B}" type="pres">
      <dgm:prSet presAssocID="{501CF922-95B0-364B-B1B3-AB620983B55F}" presName="hierChild4" presStyleCnt="0"/>
      <dgm:spPr/>
    </dgm:pt>
    <dgm:pt modelId="{4B72A644-A803-8944-8CE1-FA0A68464879}" type="pres">
      <dgm:prSet presAssocID="{289AC488-AD45-7D4D-B663-F048CEC1B0FE}" presName="Name64" presStyleLbl="parChTrans1D3" presStyleIdx="4" presStyleCnt="14" custSzY="182880"/>
      <dgm:spPr/>
      <dgm:t>
        <a:bodyPr/>
        <a:lstStyle/>
        <a:p>
          <a:endParaRPr lang="en-US"/>
        </a:p>
      </dgm:t>
    </dgm:pt>
    <dgm:pt modelId="{156F428C-DB66-B841-BAFF-CB79E94EC3BF}" type="pres">
      <dgm:prSet presAssocID="{B7C6BB6F-793C-8A48-942C-3B5256867016}" presName="hierRoot2" presStyleCnt="0">
        <dgm:presLayoutVars>
          <dgm:hierBranch val="init"/>
        </dgm:presLayoutVars>
      </dgm:prSet>
      <dgm:spPr/>
    </dgm:pt>
    <dgm:pt modelId="{6AFF716A-8895-7C4E-B9B1-820FB6C476BA}" type="pres">
      <dgm:prSet presAssocID="{B7C6BB6F-793C-8A48-942C-3B5256867016}" presName="rootComposite" presStyleCnt="0"/>
      <dgm:spPr/>
    </dgm:pt>
    <dgm:pt modelId="{3FB95245-2424-454C-88CA-B9163223B2F0}" type="pres">
      <dgm:prSet presAssocID="{B7C6BB6F-793C-8A48-942C-3B5256867016}" presName="rootText" presStyleLbl="node3" presStyleIdx="4" presStyleCnt="14" custScaleX="864280" custScaleY="1669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6B0495-0A76-0E48-BEE4-80A561D0532D}" type="pres">
      <dgm:prSet presAssocID="{B7C6BB6F-793C-8A48-942C-3B5256867016}" presName="rootConnector" presStyleLbl="node3" presStyleIdx="4" presStyleCnt="14"/>
      <dgm:spPr/>
      <dgm:t>
        <a:bodyPr/>
        <a:lstStyle/>
        <a:p>
          <a:endParaRPr lang="en-US"/>
        </a:p>
      </dgm:t>
    </dgm:pt>
    <dgm:pt modelId="{1123E265-263F-DC47-A4B5-B1920B813191}" type="pres">
      <dgm:prSet presAssocID="{B7C6BB6F-793C-8A48-942C-3B5256867016}" presName="hierChild4" presStyleCnt="0"/>
      <dgm:spPr/>
    </dgm:pt>
    <dgm:pt modelId="{32524F9D-2C09-F144-A667-F9CAFB1F7CCA}" type="pres">
      <dgm:prSet presAssocID="{B7C6BB6F-793C-8A48-942C-3B5256867016}" presName="hierChild5" presStyleCnt="0"/>
      <dgm:spPr/>
    </dgm:pt>
    <dgm:pt modelId="{6C11F4FD-3D15-7042-8D8E-2AE13657254A}" type="pres">
      <dgm:prSet presAssocID="{2DDD473E-19C5-FB4D-BFA5-4C9B91531AC5}" presName="Name64" presStyleLbl="parChTrans1D3" presStyleIdx="5" presStyleCnt="14" custSzY="182880"/>
      <dgm:spPr/>
      <dgm:t>
        <a:bodyPr/>
        <a:lstStyle/>
        <a:p>
          <a:endParaRPr lang="en-US"/>
        </a:p>
      </dgm:t>
    </dgm:pt>
    <dgm:pt modelId="{E8BEDB46-3003-A143-A3F0-9E20D07752B7}" type="pres">
      <dgm:prSet presAssocID="{AFE02431-8E13-4D4E-A8CF-CCB155355532}" presName="hierRoot2" presStyleCnt="0">
        <dgm:presLayoutVars>
          <dgm:hierBranch val="init"/>
        </dgm:presLayoutVars>
      </dgm:prSet>
      <dgm:spPr/>
    </dgm:pt>
    <dgm:pt modelId="{E63F9970-D6B3-2244-8C43-2BB26E89CF69}" type="pres">
      <dgm:prSet presAssocID="{AFE02431-8E13-4D4E-A8CF-CCB155355532}" presName="rootComposite" presStyleCnt="0"/>
      <dgm:spPr/>
    </dgm:pt>
    <dgm:pt modelId="{CE090BEE-1772-C24B-8950-D5AE70A34FC4}" type="pres">
      <dgm:prSet presAssocID="{AFE02431-8E13-4D4E-A8CF-CCB155355532}" presName="rootText" presStyleLbl="node3" presStyleIdx="5" presStyleCnt="14" custScaleX="864280" custScaleY="2825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4439BF-18FD-B444-A9C3-D8558C4DB53B}" type="pres">
      <dgm:prSet presAssocID="{AFE02431-8E13-4D4E-A8CF-CCB155355532}" presName="rootConnector" presStyleLbl="node3" presStyleIdx="5" presStyleCnt="14"/>
      <dgm:spPr/>
      <dgm:t>
        <a:bodyPr/>
        <a:lstStyle/>
        <a:p>
          <a:endParaRPr lang="en-US"/>
        </a:p>
      </dgm:t>
    </dgm:pt>
    <dgm:pt modelId="{2A000C76-976F-9A4A-83FE-8241230DE4FF}" type="pres">
      <dgm:prSet presAssocID="{AFE02431-8E13-4D4E-A8CF-CCB155355532}" presName="hierChild4" presStyleCnt="0"/>
      <dgm:spPr/>
    </dgm:pt>
    <dgm:pt modelId="{D009319C-EA17-8446-855B-B6B5BF6A9C44}" type="pres">
      <dgm:prSet presAssocID="{AFE02431-8E13-4D4E-A8CF-CCB155355532}" presName="hierChild5" presStyleCnt="0"/>
      <dgm:spPr/>
    </dgm:pt>
    <dgm:pt modelId="{574E3BDB-E0AA-1C4D-A1C9-DFC052EAA07B}" type="pres">
      <dgm:prSet presAssocID="{EE9D77A7-FBED-BA4F-AC87-2EA387D1EE45}" presName="Name64" presStyleLbl="parChTrans1D3" presStyleIdx="6" presStyleCnt="14" custSzY="182880"/>
      <dgm:spPr/>
      <dgm:t>
        <a:bodyPr/>
        <a:lstStyle/>
        <a:p>
          <a:endParaRPr lang="en-US"/>
        </a:p>
      </dgm:t>
    </dgm:pt>
    <dgm:pt modelId="{DD43310A-308B-A740-A661-61B19F350CBE}" type="pres">
      <dgm:prSet presAssocID="{43D9544A-B876-BB40-9293-059FEC5B2EBD}" presName="hierRoot2" presStyleCnt="0">
        <dgm:presLayoutVars>
          <dgm:hierBranch val="init"/>
        </dgm:presLayoutVars>
      </dgm:prSet>
      <dgm:spPr/>
    </dgm:pt>
    <dgm:pt modelId="{95CC4B60-F79E-C041-87C6-B3DDF7C43D2D}" type="pres">
      <dgm:prSet presAssocID="{43D9544A-B876-BB40-9293-059FEC5B2EBD}" presName="rootComposite" presStyleCnt="0"/>
      <dgm:spPr/>
    </dgm:pt>
    <dgm:pt modelId="{BC7BCCFC-DA13-AB44-BC75-67366A03ED2B}" type="pres">
      <dgm:prSet presAssocID="{43D9544A-B876-BB40-9293-059FEC5B2EBD}" presName="rootText" presStyleLbl="node3" presStyleIdx="6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5E8DC0-001A-F24D-BC47-CBC354CDBBFD}" type="pres">
      <dgm:prSet presAssocID="{43D9544A-B876-BB40-9293-059FEC5B2EBD}" presName="rootConnector" presStyleLbl="node3" presStyleIdx="6" presStyleCnt="14"/>
      <dgm:spPr/>
      <dgm:t>
        <a:bodyPr/>
        <a:lstStyle/>
        <a:p>
          <a:endParaRPr lang="en-US"/>
        </a:p>
      </dgm:t>
    </dgm:pt>
    <dgm:pt modelId="{39803D7B-DB69-6F4C-B213-3EA496758997}" type="pres">
      <dgm:prSet presAssocID="{43D9544A-B876-BB40-9293-059FEC5B2EBD}" presName="hierChild4" presStyleCnt="0"/>
      <dgm:spPr/>
    </dgm:pt>
    <dgm:pt modelId="{CDBA6C20-F465-B945-89D1-7E65605EE77B}" type="pres">
      <dgm:prSet presAssocID="{43D9544A-B876-BB40-9293-059FEC5B2EBD}" presName="hierChild5" presStyleCnt="0"/>
      <dgm:spPr/>
    </dgm:pt>
    <dgm:pt modelId="{64899AE0-0B15-B541-A641-B7D6F434CA21}" type="pres">
      <dgm:prSet presAssocID="{B1E9A22F-4C60-F544-8F58-32B16E38091A}" presName="Name64" presStyleLbl="parChTrans1D3" presStyleIdx="7" presStyleCnt="14" custSzY="182880"/>
      <dgm:spPr/>
      <dgm:t>
        <a:bodyPr/>
        <a:lstStyle/>
        <a:p>
          <a:endParaRPr lang="en-US"/>
        </a:p>
      </dgm:t>
    </dgm:pt>
    <dgm:pt modelId="{3A068BE5-F57E-4942-866A-7030A0DE4B48}" type="pres">
      <dgm:prSet presAssocID="{D2EDE9BA-EFB8-D342-96D0-99017BF260BB}" presName="hierRoot2" presStyleCnt="0">
        <dgm:presLayoutVars>
          <dgm:hierBranch val="init"/>
        </dgm:presLayoutVars>
      </dgm:prSet>
      <dgm:spPr/>
    </dgm:pt>
    <dgm:pt modelId="{E84F400A-BAAA-0B49-9DA3-8B17D842F607}" type="pres">
      <dgm:prSet presAssocID="{D2EDE9BA-EFB8-D342-96D0-99017BF260BB}" presName="rootComposite" presStyleCnt="0"/>
      <dgm:spPr/>
    </dgm:pt>
    <dgm:pt modelId="{BA27B355-2669-3943-B008-EA259E22299A}" type="pres">
      <dgm:prSet presAssocID="{D2EDE9BA-EFB8-D342-96D0-99017BF260BB}" presName="rootText" presStyleLbl="node3" presStyleIdx="7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6225DE-D867-A04A-8109-C9BAF3FB4A36}" type="pres">
      <dgm:prSet presAssocID="{D2EDE9BA-EFB8-D342-96D0-99017BF260BB}" presName="rootConnector" presStyleLbl="node3" presStyleIdx="7" presStyleCnt="14"/>
      <dgm:spPr/>
      <dgm:t>
        <a:bodyPr/>
        <a:lstStyle/>
        <a:p>
          <a:endParaRPr lang="en-US"/>
        </a:p>
      </dgm:t>
    </dgm:pt>
    <dgm:pt modelId="{9B3E7B8D-B1A6-634C-88F1-A0DFCF93B017}" type="pres">
      <dgm:prSet presAssocID="{D2EDE9BA-EFB8-D342-96D0-99017BF260BB}" presName="hierChild4" presStyleCnt="0"/>
      <dgm:spPr/>
    </dgm:pt>
    <dgm:pt modelId="{7ECD032F-DA32-FB48-A791-A417E11D2B4B}" type="pres">
      <dgm:prSet presAssocID="{60358AFB-A989-EF43-9BF5-50AD017930E3}" presName="Name64" presStyleLbl="parChTrans1D4" presStyleIdx="0" presStyleCnt="15" custSzY="182880"/>
      <dgm:spPr/>
      <dgm:t>
        <a:bodyPr/>
        <a:lstStyle/>
        <a:p>
          <a:endParaRPr lang="en-US"/>
        </a:p>
      </dgm:t>
    </dgm:pt>
    <dgm:pt modelId="{B11795DB-8197-574A-BC54-BAF6D02C9253}" type="pres">
      <dgm:prSet presAssocID="{D70AD671-B604-4E45-9133-42B1C660AA34}" presName="hierRoot2" presStyleCnt="0">
        <dgm:presLayoutVars>
          <dgm:hierBranch val="init"/>
        </dgm:presLayoutVars>
      </dgm:prSet>
      <dgm:spPr/>
    </dgm:pt>
    <dgm:pt modelId="{D27B005F-B4B3-D940-92D4-D5B599828CBF}" type="pres">
      <dgm:prSet presAssocID="{D70AD671-B604-4E45-9133-42B1C660AA34}" presName="rootComposite" presStyleCnt="0"/>
      <dgm:spPr/>
    </dgm:pt>
    <dgm:pt modelId="{EE1398DC-5467-A74F-AFCB-F4FE910EAB73}" type="pres">
      <dgm:prSet presAssocID="{D70AD671-B604-4E45-9133-42B1C660AA34}" presName="rootText" presStyleLbl="node4" presStyleIdx="0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AAFDAB-AB75-9849-A1F2-2D966FA95B18}" type="pres">
      <dgm:prSet presAssocID="{D70AD671-B604-4E45-9133-42B1C660AA34}" presName="rootConnector" presStyleLbl="node4" presStyleIdx="0" presStyleCnt="15"/>
      <dgm:spPr/>
      <dgm:t>
        <a:bodyPr/>
        <a:lstStyle/>
        <a:p>
          <a:endParaRPr lang="en-US"/>
        </a:p>
      </dgm:t>
    </dgm:pt>
    <dgm:pt modelId="{359F7566-6C76-F346-BD09-323189240CE2}" type="pres">
      <dgm:prSet presAssocID="{D70AD671-B604-4E45-9133-42B1C660AA34}" presName="hierChild4" presStyleCnt="0"/>
      <dgm:spPr/>
    </dgm:pt>
    <dgm:pt modelId="{E01C3FA9-92FA-3D44-B89E-EBEF680165BA}" type="pres">
      <dgm:prSet presAssocID="{D70AD671-B604-4E45-9133-42B1C660AA34}" presName="hierChild5" presStyleCnt="0"/>
      <dgm:spPr/>
    </dgm:pt>
    <dgm:pt modelId="{94DE4860-ED94-AC43-9515-F96898814F85}" type="pres">
      <dgm:prSet presAssocID="{B74C84D5-C15F-2E4B-9F1F-B3F5CB1D36A2}" presName="Name64" presStyleLbl="parChTrans1D4" presStyleIdx="1" presStyleCnt="15" custSzY="182880"/>
      <dgm:spPr/>
      <dgm:t>
        <a:bodyPr/>
        <a:lstStyle/>
        <a:p>
          <a:endParaRPr lang="en-US"/>
        </a:p>
      </dgm:t>
    </dgm:pt>
    <dgm:pt modelId="{A7298CB0-3DB2-B645-B09E-FDC58372D5EB}" type="pres">
      <dgm:prSet presAssocID="{E0415319-B03E-4A4B-AB45-4A995B0F9036}" presName="hierRoot2" presStyleCnt="0">
        <dgm:presLayoutVars>
          <dgm:hierBranch val="init"/>
        </dgm:presLayoutVars>
      </dgm:prSet>
      <dgm:spPr/>
    </dgm:pt>
    <dgm:pt modelId="{F80B4C46-46BC-8C42-8FBF-A96E7EC23916}" type="pres">
      <dgm:prSet presAssocID="{E0415319-B03E-4A4B-AB45-4A995B0F9036}" presName="rootComposite" presStyleCnt="0"/>
      <dgm:spPr/>
    </dgm:pt>
    <dgm:pt modelId="{049E8311-6217-244C-A6FE-E2392193529F}" type="pres">
      <dgm:prSet presAssocID="{E0415319-B03E-4A4B-AB45-4A995B0F9036}" presName="rootText" presStyleLbl="node4" presStyleIdx="1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709121-298F-9E4A-9457-8944E5BEC401}" type="pres">
      <dgm:prSet presAssocID="{E0415319-B03E-4A4B-AB45-4A995B0F9036}" presName="rootConnector" presStyleLbl="node4" presStyleIdx="1" presStyleCnt="15"/>
      <dgm:spPr/>
      <dgm:t>
        <a:bodyPr/>
        <a:lstStyle/>
        <a:p>
          <a:endParaRPr lang="en-US"/>
        </a:p>
      </dgm:t>
    </dgm:pt>
    <dgm:pt modelId="{18A3D207-3767-A445-8574-4C3D1F391CCE}" type="pres">
      <dgm:prSet presAssocID="{E0415319-B03E-4A4B-AB45-4A995B0F9036}" presName="hierChild4" presStyleCnt="0"/>
      <dgm:spPr/>
    </dgm:pt>
    <dgm:pt modelId="{30B4C6FF-7AD6-F943-AA51-DA4CC81E5CEF}" type="pres">
      <dgm:prSet presAssocID="{E0415319-B03E-4A4B-AB45-4A995B0F9036}" presName="hierChild5" presStyleCnt="0"/>
      <dgm:spPr/>
    </dgm:pt>
    <dgm:pt modelId="{CFB2EDC8-194C-7E4F-94D5-E5DD7A5F6561}" type="pres">
      <dgm:prSet presAssocID="{DD89D20C-E719-424C-9708-418FBAAC7CF0}" presName="Name64" presStyleLbl="parChTrans1D4" presStyleIdx="2" presStyleCnt="15" custSzY="182880"/>
      <dgm:spPr/>
      <dgm:t>
        <a:bodyPr/>
        <a:lstStyle/>
        <a:p>
          <a:endParaRPr lang="en-US"/>
        </a:p>
      </dgm:t>
    </dgm:pt>
    <dgm:pt modelId="{E62D0375-1A2C-6A48-B30B-6853ED142E23}" type="pres">
      <dgm:prSet presAssocID="{73D65421-1CE1-6446-A2F3-122FA5B28D11}" presName="hierRoot2" presStyleCnt="0">
        <dgm:presLayoutVars>
          <dgm:hierBranch val="init"/>
        </dgm:presLayoutVars>
      </dgm:prSet>
      <dgm:spPr/>
    </dgm:pt>
    <dgm:pt modelId="{973FEC9F-CACE-DF48-B2A6-F918B768850E}" type="pres">
      <dgm:prSet presAssocID="{73D65421-1CE1-6446-A2F3-122FA5B28D11}" presName="rootComposite" presStyleCnt="0"/>
      <dgm:spPr/>
    </dgm:pt>
    <dgm:pt modelId="{D683F84A-DB3B-0342-ABAD-A8B0E8D15EB3}" type="pres">
      <dgm:prSet presAssocID="{73D65421-1CE1-6446-A2F3-122FA5B28D11}" presName="rootText" presStyleLbl="node4" presStyleIdx="2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213AAE-6C30-C14E-BD70-F8433DE6910E}" type="pres">
      <dgm:prSet presAssocID="{73D65421-1CE1-6446-A2F3-122FA5B28D11}" presName="rootConnector" presStyleLbl="node4" presStyleIdx="2" presStyleCnt="15"/>
      <dgm:spPr/>
      <dgm:t>
        <a:bodyPr/>
        <a:lstStyle/>
        <a:p>
          <a:endParaRPr lang="en-US"/>
        </a:p>
      </dgm:t>
    </dgm:pt>
    <dgm:pt modelId="{CF444A66-D143-BC49-BB4F-A893CDE8F54D}" type="pres">
      <dgm:prSet presAssocID="{73D65421-1CE1-6446-A2F3-122FA5B28D11}" presName="hierChild4" presStyleCnt="0"/>
      <dgm:spPr/>
    </dgm:pt>
    <dgm:pt modelId="{25A48C00-50B8-2643-97D8-07AF97E24A28}" type="pres">
      <dgm:prSet presAssocID="{73D65421-1CE1-6446-A2F3-122FA5B28D11}" presName="hierChild5" presStyleCnt="0"/>
      <dgm:spPr/>
    </dgm:pt>
    <dgm:pt modelId="{7583C6F4-78C5-CD4F-8943-7929F6196DCF}" type="pres">
      <dgm:prSet presAssocID="{D2EDE9BA-EFB8-D342-96D0-99017BF260BB}" presName="hierChild5" presStyleCnt="0"/>
      <dgm:spPr/>
    </dgm:pt>
    <dgm:pt modelId="{5BDF8FB3-5606-7F46-B529-E0568445DFEF}" type="pres">
      <dgm:prSet presAssocID="{A76CCAB5-1826-0C47-B962-89FB9C801D1B}" presName="Name64" presStyleLbl="parChTrans1D3" presStyleIdx="8" presStyleCnt="14" custSzY="182880"/>
      <dgm:spPr/>
      <dgm:t>
        <a:bodyPr/>
        <a:lstStyle/>
        <a:p>
          <a:endParaRPr lang="en-US"/>
        </a:p>
      </dgm:t>
    </dgm:pt>
    <dgm:pt modelId="{F4094AF8-F849-6A4F-9EF1-F61F786A712D}" type="pres">
      <dgm:prSet presAssocID="{57816F21-0F07-484F-B886-36BAF2EEDF32}" presName="hierRoot2" presStyleCnt="0">
        <dgm:presLayoutVars>
          <dgm:hierBranch val="init"/>
        </dgm:presLayoutVars>
      </dgm:prSet>
      <dgm:spPr/>
    </dgm:pt>
    <dgm:pt modelId="{9B4123C8-F62E-694C-898B-EEFB9002D4B4}" type="pres">
      <dgm:prSet presAssocID="{57816F21-0F07-484F-B886-36BAF2EEDF32}" presName="rootComposite" presStyleCnt="0"/>
      <dgm:spPr/>
    </dgm:pt>
    <dgm:pt modelId="{AF8A2C1F-286A-BF48-99AD-27AC678B3ACB}" type="pres">
      <dgm:prSet presAssocID="{57816F21-0F07-484F-B886-36BAF2EEDF32}" presName="rootText" presStyleLbl="node3" presStyleIdx="8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3AB228-5210-F24E-B624-913302F06224}" type="pres">
      <dgm:prSet presAssocID="{57816F21-0F07-484F-B886-36BAF2EEDF32}" presName="rootConnector" presStyleLbl="node3" presStyleIdx="8" presStyleCnt="14"/>
      <dgm:spPr/>
      <dgm:t>
        <a:bodyPr/>
        <a:lstStyle/>
        <a:p>
          <a:endParaRPr lang="en-US"/>
        </a:p>
      </dgm:t>
    </dgm:pt>
    <dgm:pt modelId="{D8717B26-7863-1C47-9980-C38FDC7F34C2}" type="pres">
      <dgm:prSet presAssocID="{57816F21-0F07-484F-B886-36BAF2EEDF32}" presName="hierChild4" presStyleCnt="0"/>
      <dgm:spPr/>
    </dgm:pt>
    <dgm:pt modelId="{964251CA-7124-B14F-9DC8-24FE815D3985}" type="pres">
      <dgm:prSet presAssocID="{57816F21-0F07-484F-B886-36BAF2EEDF32}" presName="hierChild5" presStyleCnt="0"/>
      <dgm:spPr/>
    </dgm:pt>
    <dgm:pt modelId="{550CD9F3-9E2B-CC41-A693-D971FA1E192D}" type="pres">
      <dgm:prSet presAssocID="{501CF922-95B0-364B-B1B3-AB620983B55F}" presName="hierChild5" presStyleCnt="0"/>
      <dgm:spPr/>
    </dgm:pt>
    <dgm:pt modelId="{74D79669-E683-FF4F-90E6-520216AADE2F}" type="pres">
      <dgm:prSet presAssocID="{300EB633-6AF5-C343-A640-ED590B412C20}" presName="Name64" presStyleLbl="parChTrans1D2" presStyleIdx="2" presStyleCnt="5" custSzY="182880"/>
      <dgm:spPr/>
      <dgm:t>
        <a:bodyPr/>
        <a:lstStyle/>
        <a:p>
          <a:endParaRPr lang="en-US"/>
        </a:p>
      </dgm:t>
    </dgm:pt>
    <dgm:pt modelId="{233BF717-9460-EE47-A3EE-CFE6C90C9538}" type="pres">
      <dgm:prSet presAssocID="{1F21BDAC-FAE9-654F-A183-46D99B02C6D6}" presName="hierRoot2" presStyleCnt="0">
        <dgm:presLayoutVars>
          <dgm:hierBranch val="init"/>
        </dgm:presLayoutVars>
      </dgm:prSet>
      <dgm:spPr/>
    </dgm:pt>
    <dgm:pt modelId="{2BB35D8B-AF68-224D-B642-C6D476419388}" type="pres">
      <dgm:prSet presAssocID="{1F21BDAC-FAE9-654F-A183-46D99B02C6D6}" presName="rootComposite" presStyleCnt="0"/>
      <dgm:spPr/>
    </dgm:pt>
    <dgm:pt modelId="{38ADFC65-EE40-844A-988F-7C74548DCD6B}" type="pres">
      <dgm:prSet presAssocID="{1F21BDAC-FAE9-654F-A183-46D99B02C6D6}" presName="rootText" presStyleLbl="node2" presStyleIdx="2" presStyleCnt="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B43C25-17E5-4C42-840A-AAFEB678E399}" type="pres">
      <dgm:prSet presAssocID="{1F21BDAC-FAE9-654F-A183-46D99B02C6D6}" presName="rootConnector" presStyleLbl="node2" presStyleIdx="2" presStyleCnt="5"/>
      <dgm:spPr/>
      <dgm:t>
        <a:bodyPr/>
        <a:lstStyle/>
        <a:p>
          <a:endParaRPr lang="en-US"/>
        </a:p>
      </dgm:t>
    </dgm:pt>
    <dgm:pt modelId="{B62A2743-0844-434C-BB2E-AAEF93AF6FF5}" type="pres">
      <dgm:prSet presAssocID="{1F21BDAC-FAE9-654F-A183-46D99B02C6D6}" presName="hierChild4" presStyleCnt="0"/>
      <dgm:spPr/>
    </dgm:pt>
    <dgm:pt modelId="{9B816166-57B7-FA40-8F71-24E99A98D052}" type="pres">
      <dgm:prSet presAssocID="{2EDBCAED-6EFC-3D42-8F1A-B2BC4FF80799}" presName="Name64" presStyleLbl="parChTrans1D3" presStyleIdx="9" presStyleCnt="14" custSzY="182881"/>
      <dgm:spPr/>
      <dgm:t>
        <a:bodyPr/>
        <a:lstStyle/>
        <a:p>
          <a:endParaRPr lang="en-US"/>
        </a:p>
      </dgm:t>
    </dgm:pt>
    <dgm:pt modelId="{58FA83AE-7EB5-A04C-8FEF-8F37F3138F2E}" type="pres">
      <dgm:prSet presAssocID="{4B89EC3F-F4B4-634D-AC95-2266427B04E2}" presName="hierRoot2" presStyleCnt="0">
        <dgm:presLayoutVars>
          <dgm:hierBranch val="init"/>
        </dgm:presLayoutVars>
      </dgm:prSet>
      <dgm:spPr/>
    </dgm:pt>
    <dgm:pt modelId="{1BD437E7-4B3B-F141-B043-C2364D6522C2}" type="pres">
      <dgm:prSet presAssocID="{4B89EC3F-F4B4-634D-AC95-2266427B04E2}" presName="rootComposite" presStyleCnt="0"/>
      <dgm:spPr/>
    </dgm:pt>
    <dgm:pt modelId="{01437636-35F7-9944-BB67-F64FB4F07371}" type="pres">
      <dgm:prSet presAssocID="{4B89EC3F-F4B4-634D-AC95-2266427B04E2}" presName="rootText" presStyleLbl="node3" presStyleIdx="9" presStyleCnt="14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B509CD-A73A-754D-B129-932A032C459E}" type="pres">
      <dgm:prSet presAssocID="{4B89EC3F-F4B4-634D-AC95-2266427B04E2}" presName="rootConnector" presStyleLbl="node3" presStyleIdx="9" presStyleCnt="14"/>
      <dgm:spPr/>
      <dgm:t>
        <a:bodyPr/>
        <a:lstStyle/>
        <a:p>
          <a:endParaRPr lang="en-US"/>
        </a:p>
      </dgm:t>
    </dgm:pt>
    <dgm:pt modelId="{88384C0F-A7E6-D445-9730-EC1E11687006}" type="pres">
      <dgm:prSet presAssocID="{4B89EC3F-F4B4-634D-AC95-2266427B04E2}" presName="hierChild4" presStyleCnt="0"/>
      <dgm:spPr/>
    </dgm:pt>
    <dgm:pt modelId="{E06C989A-AFC3-9343-8B40-692379372BB6}" type="pres">
      <dgm:prSet presAssocID="{4B89EC3F-F4B4-634D-AC95-2266427B04E2}" presName="hierChild5" presStyleCnt="0"/>
      <dgm:spPr/>
    </dgm:pt>
    <dgm:pt modelId="{4259F326-A04F-6044-9666-86E8F3020E16}" type="pres">
      <dgm:prSet presAssocID="{8FC54444-2C10-664C-9827-788C600F3097}" presName="Name64" presStyleLbl="parChTrans1D3" presStyleIdx="10" presStyleCnt="14" custSzY="182880"/>
      <dgm:spPr/>
      <dgm:t>
        <a:bodyPr/>
        <a:lstStyle/>
        <a:p>
          <a:endParaRPr lang="en-US"/>
        </a:p>
      </dgm:t>
    </dgm:pt>
    <dgm:pt modelId="{42ECE5FB-38C7-6A49-935B-11BF8A493450}" type="pres">
      <dgm:prSet presAssocID="{460BFDE1-1B38-9842-A781-C60C7A28E7B0}" presName="hierRoot2" presStyleCnt="0">
        <dgm:presLayoutVars>
          <dgm:hierBranch val="init"/>
        </dgm:presLayoutVars>
      </dgm:prSet>
      <dgm:spPr/>
    </dgm:pt>
    <dgm:pt modelId="{BF96DB6C-C71E-3041-A34C-CB95EE5626E6}" type="pres">
      <dgm:prSet presAssocID="{460BFDE1-1B38-9842-A781-C60C7A28E7B0}" presName="rootComposite" presStyleCnt="0"/>
      <dgm:spPr/>
    </dgm:pt>
    <dgm:pt modelId="{6475CE9A-283E-D14C-A16E-586971B7EC92}" type="pres">
      <dgm:prSet presAssocID="{460BFDE1-1B38-9842-A781-C60C7A28E7B0}" presName="rootText" presStyleLbl="node3" presStyleIdx="10" presStyleCnt="14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6CFE82-DFAA-BC4C-A33E-5C51A8DC0AC1}" type="pres">
      <dgm:prSet presAssocID="{460BFDE1-1B38-9842-A781-C60C7A28E7B0}" presName="rootConnector" presStyleLbl="node3" presStyleIdx="10" presStyleCnt="14"/>
      <dgm:spPr/>
      <dgm:t>
        <a:bodyPr/>
        <a:lstStyle/>
        <a:p>
          <a:endParaRPr lang="en-US"/>
        </a:p>
      </dgm:t>
    </dgm:pt>
    <dgm:pt modelId="{76EB00AE-F843-2447-A60F-597B788BD63D}" type="pres">
      <dgm:prSet presAssocID="{460BFDE1-1B38-9842-A781-C60C7A28E7B0}" presName="hierChild4" presStyleCnt="0"/>
      <dgm:spPr/>
    </dgm:pt>
    <dgm:pt modelId="{F63A2BB8-D103-474B-AB0C-D85BEB945C74}" type="pres">
      <dgm:prSet presAssocID="{460BFDE1-1B38-9842-A781-C60C7A28E7B0}" presName="hierChild5" presStyleCnt="0"/>
      <dgm:spPr/>
    </dgm:pt>
    <dgm:pt modelId="{513A1A64-EDB8-9044-AB90-8C93ED8332C7}" type="pres">
      <dgm:prSet presAssocID="{DAC78AEC-B13C-E242-90A7-ACA84166719F}" presName="Name64" presStyleLbl="parChTrans1D3" presStyleIdx="11" presStyleCnt="14" custSzY="182881"/>
      <dgm:spPr/>
      <dgm:t>
        <a:bodyPr/>
        <a:lstStyle/>
        <a:p>
          <a:endParaRPr lang="en-US"/>
        </a:p>
      </dgm:t>
    </dgm:pt>
    <dgm:pt modelId="{11D8DDFD-2DFB-9C45-9DDB-5CC88934CF16}" type="pres">
      <dgm:prSet presAssocID="{B0569A74-E67E-A440-9230-8CA2AEFEF4D8}" presName="hierRoot2" presStyleCnt="0">
        <dgm:presLayoutVars>
          <dgm:hierBranch val="init"/>
        </dgm:presLayoutVars>
      </dgm:prSet>
      <dgm:spPr/>
    </dgm:pt>
    <dgm:pt modelId="{61DDAD97-5815-CF47-81D3-8F9870BB7A5E}" type="pres">
      <dgm:prSet presAssocID="{B0569A74-E67E-A440-9230-8CA2AEFEF4D8}" presName="rootComposite" presStyleCnt="0"/>
      <dgm:spPr/>
    </dgm:pt>
    <dgm:pt modelId="{7782394B-F70E-5447-9493-85E59E634832}" type="pres">
      <dgm:prSet presAssocID="{B0569A74-E67E-A440-9230-8CA2AEFEF4D8}" presName="rootText" presStyleLbl="node3" presStyleIdx="11" presStyleCnt="14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98C407-D2B0-354C-9A63-2C4D319146A5}" type="pres">
      <dgm:prSet presAssocID="{B0569A74-E67E-A440-9230-8CA2AEFEF4D8}" presName="rootConnector" presStyleLbl="node3" presStyleIdx="11" presStyleCnt="14"/>
      <dgm:spPr/>
      <dgm:t>
        <a:bodyPr/>
        <a:lstStyle/>
        <a:p>
          <a:endParaRPr lang="en-US"/>
        </a:p>
      </dgm:t>
    </dgm:pt>
    <dgm:pt modelId="{1EAC8FE6-1C0F-A942-A73B-5676E652F4D0}" type="pres">
      <dgm:prSet presAssocID="{B0569A74-E67E-A440-9230-8CA2AEFEF4D8}" presName="hierChild4" presStyleCnt="0"/>
      <dgm:spPr/>
    </dgm:pt>
    <dgm:pt modelId="{E283858D-D424-1549-AA0D-072C354B6464}" type="pres">
      <dgm:prSet presAssocID="{7D05375D-DE0F-2A4E-9176-1AF4D8148579}" presName="Name64" presStyleLbl="parChTrans1D4" presStyleIdx="3" presStyleCnt="15" custSzY="182881"/>
      <dgm:spPr/>
      <dgm:t>
        <a:bodyPr/>
        <a:lstStyle/>
        <a:p>
          <a:endParaRPr lang="en-US"/>
        </a:p>
      </dgm:t>
    </dgm:pt>
    <dgm:pt modelId="{23FCBAB9-0BE3-FA4A-902F-49392A6B6151}" type="pres">
      <dgm:prSet presAssocID="{573DFCB5-0B47-DB4A-B770-364C4BB10F61}" presName="hierRoot2" presStyleCnt="0">
        <dgm:presLayoutVars>
          <dgm:hierBranch val="init"/>
        </dgm:presLayoutVars>
      </dgm:prSet>
      <dgm:spPr/>
    </dgm:pt>
    <dgm:pt modelId="{2BFD6716-3568-1647-AC51-7189CE4F668C}" type="pres">
      <dgm:prSet presAssocID="{573DFCB5-0B47-DB4A-B770-364C4BB10F61}" presName="rootComposite" presStyleCnt="0"/>
      <dgm:spPr/>
    </dgm:pt>
    <dgm:pt modelId="{D858AEA9-B693-EF4C-AE6B-F89E0F262FB9}" type="pres">
      <dgm:prSet presAssocID="{573DFCB5-0B47-DB4A-B770-364C4BB10F61}" presName="rootText" presStyleLbl="node4" presStyleIdx="3" presStyleCnt="1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AE0D1B-B741-7B45-B4C4-3044B58F4F12}" type="pres">
      <dgm:prSet presAssocID="{573DFCB5-0B47-DB4A-B770-364C4BB10F61}" presName="rootConnector" presStyleLbl="node4" presStyleIdx="3" presStyleCnt="15"/>
      <dgm:spPr/>
      <dgm:t>
        <a:bodyPr/>
        <a:lstStyle/>
        <a:p>
          <a:endParaRPr lang="en-US"/>
        </a:p>
      </dgm:t>
    </dgm:pt>
    <dgm:pt modelId="{DF9306A6-B7A6-9E4C-98BF-22426A45E2D6}" type="pres">
      <dgm:prSet presAssocID="{573DFCB5-0B47-DB4A-B770-364C4BB10F61}" presName="hierChild4" presStyleCnt="0"/>
      <dgm:spPr/>
    </dgm:pt>
    <dgm:pt modelId="{D0D11647-8EEB-5D40-B937-A043F2EB12D3}" type="pres">
      <dgm:prSet presAssocID="{573DFCB5-0B47-DB4A-B770-364C4BB10F61}" presName="hierChild5" presStyleCnt="0"/>
      <dgm:spPr/>
    </dgm:pt>
    <dgm:pt modelId="{94EBF83D-B19B-D84C-8E7F-996A7F679058}" type="pres">
      <dgm:prSet presAssocID="{23AC4464-DAA6-2A40-AFCC-F40B8AD343ED}" presName="Name64" presStyleLbl="parChTrans1D4" presStyleIdx="4" presStyleCnt="15" custSzY="182880"/>
      <dgm:spPr/>
      <dgm:t>
        <a:bodyPr/>
        <a:lstStyle/>
        <a:p>
          <a:endParaRPr lang="en-US"/>
        </a:p>
      </dgm:t>
    </dgm:pt>
    <dgm:pt modelId="{7E74CFEE-F737-5148-9049-73BDCFBC2C07}" type="pres">
      <dgm:prSet presAssocID="{73E3C838-1D1D-B341-9024-E0C47CBA8BE0}" presName="hierRoot2" presStyleCnt="0">
        <dgm:presLayoutVars>
          <dgm:hierBranch val="init"/>
        </dgm:presLayoutVars>
      </dgm:prSet>
      <dgm:spPr/>
    </dgm:pt>
    <dgm:pt modelId="{4BE933E6-B77D-3A41-A70F-49B909661D09}" type="pres">
      <dgm:prSet presAssocID="{73E3C838-1D1D-B341-9024-E0C47CBA8BE0}" presName="rootComposite" presStyleCnt="0"/>
      <dgm:spPr/>
    </dgm:pt>
    <dgm:pt modelId="{6F92A004-20CF-1F4D-AE19-223B237F6C66}" type="pres">
      <dgm:prSet presAssocID="{73E3C838-1D1D-B341-9024-E0C47CBA8BE0}" presName="rootText" presStyleLbl="node4" presStyleIdx="4" presStyleCnt="1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4F36B7-2080-0740-ABFB-3E3F28F3ECEA}" type="pres">
      <dgm:prSet presAssocID="{73E3C838-1D1D-B341-9024-E0C47CBA8BE0}" presName="rootConnector" presStyleLbl="node4" presStyleIdx="4" presStyleCnt="15"/>
      <dgm:spPr/>
      <dgm:t>
        <a:bodyPr/>
        <a:lstStyle/>
        <a:p>
          <a:endParaRPr lang="en-US"/>
        </a:p>
      </dgm:t>
    </dgm:pt>
    <dgm:pt modelId="{0388B560-2414-AA46-8F57-0413D5CB52B8}" type="pres">
      <dgm:prSet presAssocID="{73E3C838-1D1D-B341-9024-E0C47CBA8BE0}" presName="hierChild4" presStyleCnt="0"/>
      <dgm:spPr/>
    </dgm:pt>
    <dgm:pt modelId="{CE872358-090B-E441-B90F-0C2BB8F804E5}" type="pres">
      <dgm:prSet presAssocID="{73E3C838-1D1D-B341-9024-E0C47CBA8BE0}" presName="hierChild5" presStyleCnt="0"/>
      <dgm:spPr/>
    </dgm:pt>
    <dgm:pt modelId="{2656457F-07CE-D54D-B90E-174F89BB93E9}" type="pres">
      <dgm:prSet presAssocID="{6734593C-7BD1-A94A-A29E-1B201CA085D9}" presName="Name64" presStyleLbl="parChTrans1D4" presStyleIdx="5" presStyleCnt="15" custSzY="182881"/>
      <dgm:spPr/>
      <dgm:t>
        <a:bodyPr/>
        <a:lstStyle/>
        <a:p>
          <a:endParaRPr lang="en-US"/>
        </a:p>
      </dgm:t>
    </dgm:pt>
    <dgm:pt modelId="{9C762AC7-2932-7C49-9476-296595FB393A}" type="pres">
      <dgm:prSet presAssocID="{0B230D84-4AA3-984A-ACC3-04CFDE63CB1E}" presName="hierRoot2" presStyleCnt="0">
        <dgm:presLayoutVars>
          <dgm:hierBranch val="init"/>
        </dgm:presLayoutVars>
      </dgm:prSet>
      <dgm:spPr/>
    </dgm:pt>
    <dgm:pt modelId="{4571551F-D5EF-9F45-8D8D-65475288B36B}" type="pres">
      <dgm:prSet presAssocID="{0B230D84-4AA3-984A-ACC3-04CFDE63CB1E}" presName="rootComposite" presStyleCnt="0"/>
      <dgm:spPr/>
    </dgm:pt>
    <dgm:pt modelId="{99A24008-FE8E-C34D-A8FC-5F1F615E91AA}" type="pres">
      <dgm:prSet presAssocID="{0B230D84-4AA3-984A-ACC3-04CFDE63CB1E}" presName="rootText" presStyleLbl="node4" presStyleIdx="5" presStyleCnt="15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B3FA73-9DB3-5C45-8F22-FC75E384BC7C}" type="pres">
      <dgm:prSet presAssocID="{0B230D84-4AA3-984A-ACC3-04CFDE63CB1E}" presName="rootConnector" presStyleLbl="node4" presStyleIdx="5" presStyleCnt="15"/>
      <dgm:spPr/>
      <dgm:t>
        <a:bodyPr/>
        <a:lstStyle/>
        <a:p>
          <a:endParaRPr lang="en-US"/>
        </a:p>
      </dgm:t>
    </dgm:pt>
    <dgm:pt modelId="{5E35EAE7-DD70-F44B-9A5B-1C7C40775E1F}" type="pres">
      <dgm:prSet presAssocID="{0B230D84-4AA3-984A-ACC3-04CFDE63CB1E}" presName="hierChild4" presStyleCnt="0"/>
      <dgm:spPr/>
    </dgm:pt>
    <dgm:pt modelId="{6751C7BE-64A1-B146-9178-DC53BC7A910C}" type="pres">
      <dgm:prSet presAssocID="{0B230D84-4AA3-984A-ACC3-04CFDE63CB1E}" presName="hierChild5" presStyleCnt="0"/>
      <dgm:spPr/>
    </dgm:pt>
    <dgm:pt modelId="{292C2B8C-C8A9-C74A-ACF7-F1BD9BBB3C00}" type="pres">
      <dgm:prSet presAssocID="{B0569A74-E67E-A440-9230-8CA2AEFEF4D8}" presName="hierChild5" presStyleCnt="0"/>
      <dgm:spPr/>
    </dgm:pt>
    <dgm:pt modelId="{4BC9200A-255B-F749-9A90-39FB5677CA56}" type="pres">
      <dgm:prSet presAssocID="{1F21BDAC-FAE9-654F-A183-46D99B02C6D6}" presName="hierChild5" presStyleCnt="0"/>
      <dgm:spPr/>
    </dgm:pt>
    <dgm:pt modelId="{CFFA6944-6FCB-3B4A-B03E-755F335516C8}" type="pres">
      <dgm:prSet presAssocID="{8D85E963-35E2-2F46-85EC-44B178981116}" presName="Name64" presStyleLbl="parChTrans1D2" presStyleIdx="3" presStyleCnt="5" custSzY="182880"/>
      <dgm:spPr/>
      <dgm:t>
        <a:bodyPr/>
        <a:lstStyle/>
        <a:p>
          <a:endParaRPr lang="en-US"/>
        </a:p>
      </dgm:t>
    </dgm:pt>
    <dgm:pt modelId="{75DF575F-D80B-C448-89F4-7BD3639D0BB7}" type="pres">
      <dgm:prSet presAssocID="{8CBD0FAC-3BE6-934A-B830-5223AC9DC0E2}" presName="hierRoot2" presStyleCnt="0">
        <dgm:presLayoutVars>
          <dgm:hierBranch val="init"/>
        </dgm:presLayoutVars>
      </dgm:prSet>
      <dgm:spPr/>
    </dgm:pt>
    <dgm:pt modelId="{A835E7F2-5859-D44C-976A-20286F48AAF5}" type="pres">
      <dgm:prSet presAssocID="{8CBD0FAC-3BE6-934A-B830-5223AC9DC0E2}" presName="rootComposite" presStyleCnt="0"/>
      <dgm:spPr/>
    </dgm:pt>
    <dgm:pt modelId="{3718C0F2-5A34-734B-BDDE-FF45D6FC56CB}" type="pres">
      <dgm:prSet presAssocID="{8CBD0FAC-3BE6-934A-B830-5223AC9DC0E2}" presName="rootText" presStyleLbl="node2" presStyleIdx="3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A914DF-5ED4-2A47-9BA7-8D481A82FAC8}" type="pres">
      <dgm:prSet presAssocID="{8CBD0FAC-3BE6-934A-B830-5223AC9DC0E2}" presName="rootConnector" presStyleLbl="node2" presStyleIdx="3" presStyleCnt="5"/>
      <dgm:spPr/>
      <dgm:t>
        <a:bodyPr/>
        <a:lstStyle/>
        <a:p>
          <a:endParaRPr lang="en-US"/>
        </a:p>
      </dgm:t>
    </dgm:pt>
    <dgm:pt modelId="{2D039536-9FE1-DB4B-8F80-BC6E91B9B066}" type="pres">
      <dgm:prSet presAssocID="{8CBD0FAC-3BE6-934A-B830-5223AC9DC0E2}" presName="hierChild4" presStyleCnt="0"/>
      <dgm:spPr/>
    </dgm:pt>
    <dgm:pt modelId="{2E22DDC9-00FD-9948-A9A0-A9C88B6034F5}" type="pres">
      <dgm:prSet presAssocID="{91962358-C38B-4B43-A56E-A70402E00657}" presName="Name64" presStyleLbl="parChTrans1D3" presStyleIdx="12" presStyleCnt="14" custSzY="182880"/>
      <dgm:spPr/>
      <dgm:t>
        <a:bodyPr/>
        <a:lstStyle/>
        <a:p>
          <a:endParaRPr lang="en-US"/>
        </a:p>
      </dgm:t>
    </dgm:pt>
    <dgm:pt modelId="{858CCD14-9634-4A4B-BDD8-3DB0599D5703}" type="pres">
      <dgm:prSet presAssocID="{3EEDE4B7-C58B-9947-B7D3-9488CAD6D7FE}" presName="hierRoot2" presStyleCnt="0">
        <dgm:presLayoutVars>
          <dgm:hierBranch val="init"/>
        </dgm:presLayoutVars>
      </dgm:prSet>
      <dgm:spPr/>
    </dgm:pt>
    <dgm:pt modelId="{1C5E7581-CFA4-7E49-9443-1BE90C2AC54D}" type="pres">
      <dgm:prSet presAssocID="{3EEDE4B7-C58B-9947-B7D3-9488CAD6D7FE}" presName="rootComposite" presStyleCnt="0"/>
      <dgm:spPr/>
    </dgm:pt>
    <dgm:pt modelId="{175E2AC3-4347-2143-B2D9-2A087B2FB735}" type="pres">
      <dgm:prSet presAssocID="{3EEDE4B7-C58B-9947-B7D3-9488CAD6D7FE}" presName="rootText" presStyleLbl="node3" presStyleIdx="12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F2F8E2-0C84-7445-A28F-EEAFC86EDCB0}" type="pres">
      <dgm:prSet presAssocID="{3EEDE4B7-C58B-9947-B7D3-9488CAD6D7FE}" presName="rootConnector" presStyleLbl="node3" presStyleIdx="12" presStyleCnt="14"/>
      <dgm:spPr/>
      <dgm:t>
        <a:bodyPr/>
        <a:lstStyle/>
        <a:p>
          <a:endParaRPr lang="en-US"/>
        </a:p>
      </dgm:t>
    </dgm:pt>
    <dgm:pt modelId="{EA4C916E-7E97-C146-A2C7-9939AF2272BD}" type="pres">
      <dgm:prSet presAssocID="{3EEDE4B7-C58B-9947-B7D3-9488CAD6D7FE}" presName="hierChild4" presStyleCnt="0"/>
      <dgm:spPr/>
    </dgm:pt>
    <dgm:pt modelId="{D2DFB958-3AED-C447-905B-58E7A5FCFEB1}" type="pres">
      <dgm:prSet presAssocID="{EF254F02-8326-8A44-B54B-9EEDF896BA98}" presName="Name64" presStyleLbl="parChTrans1D4" presStyleIdx="6" presStyleCnt="15" custSzY="182880"/>
      <dgm:spPr/>
      <dgm:t>
        <a:bodyPr/>
        <a:lstStyle/>
        <a:p>
          <a:endParaRPr lang="en-US"/>
        </a:p>
      </dgm:t>
    </dgm:pt>
    <dgm:pt modelId="{F21410B2-0CA2-AF40-8BF6-1BA7EDD84833}" type="pres">
      <dgm:prSet presAssocID="{09BE7356-6E57-5840-9ADA-CF01C84AD3BA}" presName="hierRoot2" presStyleCnt="0">
        <dgm:presLayoutVars>
          <dgm:hierBranch val="init"/>
        </dgm:presLayoutVars>
      </dgm:prSet>
      <dgm:spPr/>
    </dgm:pt>
    <dgm:pt modelId="{7906370C-2AE8-8247-8ADF-0342D7C0E82F}" type="pres">
      <dgm:prSet presAssocID="{09BE7356-6E57-5840-9ADA-CF01C84AD3BA}" presName="rootComposite" presStyleCnt="0"/>
      <dgm:spPr/>
    </dgm:pt>
    <dgm:pt modelId="{A2529093-7DDE-6247-8510-C16950FD34FA}" type="pres">
      <dgm:prSet presAssocID="{09BE7356-6E57-5840-9ADA-CF01C84AD3BA}" presName="rootText" presStyleLbl="node4" presStyleIdx="6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7FC911-3448-0747-9737-17BC0BB549A9}" type="pres">
      <dgm:prSet presAssocID="{09BE7356-6E57-5840-9ADA-CF01C84AD3BA}" presName="rootConnector" presStyleLbl="node4" presStyleIdx="6" presStyleCnt="15"/>
      <dgm:spPr/>
      <dgm:t>
        <a:bodyPr/>
        <a:lstStyle/>
        <a:p>
          <a:endParaRPr lang="en-US"/>
        </a:p>
      </dgm:t>
    </dgm:pt>
    <dgm:pt modelId="{6D5E354E-C9C9-A341-B91D-C1CC4CDB2AD2}" type="pres">
      <dgm:prSet presAssocID="{09BE7356-6E57-5840-9ADA-CF01C84AD3BA}" presName="hierChild4" presStyleCnt="0"/>
      <dgm:spPr/>
    </dgm:pt>
    <dgm:pt modelId="{7736C39E-0F9C-2F4D-8D76-8F4D8E87ADED}" type="pres">
      <dgm:prSet presAssocID="{09BE7356-6E57-5840-9ADA-CF01C84AD3BA}" presName="hierChild5" presStyleCnt="0"/>
      <dgm:spPr/>
    </dgm:pt>
    <dgm:pt modelId="{946E537E-ECC6-CA45-852D-C576EED93F0F}" type="pres">
      <dgm:prSet presAssocID="{8A50B7FA-035B-7745-AB6C-37098448C070}" presName="Name64" presStyleLbl="parChTrans1D4" presStyleIdx="7" presStyleCnt="15" custSzY="182880"/>
      <dgm:spPr/>
      <dgm:t>
        <a:bodyPr/>
        <a:lstStyle/>
        <a:p>
          <a:endParaRPr lang="en-US"/>
        </a:p>
      </dgm:t>
    </dgm:pt>
    <dgm:pt modelId="{0B7F020E-16EA-CA4D-AD12-945192AEA058}" type="pres">
      <dgm:prSet presAssocID="{28F4E74B-0C94-BB46-A1F5-E7945B2D454F}" presName="hierRoot2" presStyleCnt="0">
        <dgm:presLayoutVars>
          <dgm:hierBranch val="init"/>
        </dgm:presLayoutVars>
      </dgm:prSet>
      <dgm:spPr/>
    </dgm:pt>
    <dgm:pt modelId="{BF9592B3-FBA9-124B-95F4-721C4E897C8B}" type="pres">
      <dgm:prSet presAssocID="{28F4E74B-0C94-BB46-A1F5-E7945B2D454F}" presName="rootComposite" presStyleCnt="0"/>
      <dgm:spPr/>
    </dgm:pt>
    <dgm:pt modelId="{00E4B753-B212-C849-82E1-FFBD8D270A2A}" type="pres">
      <dgm:prSet presAssocID="{28F4E74B-0C94-BB46-A1F5-E7945B2D454F}" presName="rootText" presStyleLbl="node4" presStyleIdx="7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9885D3-82B6-5546-877C-C96283F558D2}" type="pres">
      <dgm:prSet presAssocID="{28F4E74B-0C94-BB46-A1F5-E7945B2D454F}" presName="rootConnector" presStyleLbl="node4" presStyleIdx="7" presStyleCnt="15"/>
      <dgm:spPr/>
      <dgm:t>
        <a:bodyPr/>
        <a:lstStyle/>
        <a:p>
          <a:endParaRPr lang="en-US"/>
        </a:p>
      </dgm:t>
    </dgm:pt>
    <dgm:pt modelId="{00794D7D-A5F3-0C4C-97C2-82CA0368AF8F}" type="pres">
      <dgm:prSet presAssocID="{28F4E74B-0C94-BB46-A1F5-E7945B2D454F}" presName="hierChild4" presStyleCnt="0"/>
      <dgm:spPr/>
    </dgm:pt>
    <dgm:pt modelId="{F73B9CD6-BF20-1449-8AAC-E4D546359C02}" type="pres">
      <dgm:prSet presAssocID="{28F4E74B-0C94-BB46-A1F5-E7945B2D454F}" presName="hierChild5" presStyleCnt="0"/>
      <dgm:spPr/>
    </dgm:pt>
    <dgm:pt modelId="{0951160F-1E0B-B54B-9822-38B3E551AA63}" type="pres">
      <dgm:prSet presAssocID="{4B0B5491-6CBB-7545-93E3-B9D620CEAA9E}" presName="Name64" presStyleLbl="parChTrans1D4" presStyleIdx="8" presStyleCnt="15" custSzY="182880"/>
      <dgm:spPr/>
      <dgm:t>
        <a:bodyPr/>
        <a:lstStyle/>
        <a:p>
          <a:endParaRPr lang="en-US"/>
        </a:p>
      </dgm:t>
    </dgm:pt>
    <dgm:pt modelId="{23E05490-C8D5-1640-9D5B-E4B7692FE74A}" type="pres">
      <dgm:prSet presAssocID="{1081CE92-0F46-764A-BEDF-F37A0F8D9223}" presName="hierRoot2" presStyleCnt="0">
        <dgm:presLayoutVars>
          <dgm:hierBranch val="init"/>
        </dgm:presLayoutVars>
      </dgm:prSet>
      <dgm:spPr/>
    </dgm:pt>
    <dgm:pt modelId="{58801846-D424-0E4A-B84A-0B0E45741AAF}" type="pres">
      <dgm:prSet presAssocID="{1081CE92-0F46-764A-BEDF-F37A0F8D9223}" presName="rootComposite" presStyleCnt="0"/>
      <dgm:spPr/>
    </dgm:pt>
    <dgm:pt modelId="{13936955-7079-D54C-B771-77C55BB60A44}" type="pres">
      <dgm:prSet presAssocID="{1081CE92-0F46-764A-BEDF-F37A0F8D9223}" presName="rootText" presStyleLbl="node4" presStyleIdx="8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BA54BD-1CE8-B746-B71B-A745AF8D2596}" type="pres">
      <dgm:prSet presAssocID="{1081CE92-0F46-764A-BEDF-F37A0F8D9223}" presName="rootConnector" presStyleLbl="node4" presStyleIdx="8" presStyleCnt="15"/>
      <dgm:spPr/>
      <dgm:t>
        <a:bodyPr/>
        <a:lstStyle/>
        <a:p>
          <a:endParaRPr lang="en-US"/>
        </a:p>
      </dgm:t>
    </dgm:pt>
    <dgm:pt modelId="{61E9449F-CC93-B54A-BF2E-FCDC8ADA2942}" type="pres">
      <dgm:prSet presAssocID="{1081CE92-0F46-764A-BEDF-F37A0F8D9223}" presName="hierChild4" presStyleCnt="0"/>
      <dgm:spPr/>
    </dgm:pt>
    <dgm:pt modelId="{25EE9B6C-5ECE-FF40-B530-41DC2DE67405}" type="pres">
      <dgm:prSet presAssocID="{1081CE92-0F46-764A-BEDF-F37A0F8D9223}" presName="hierChild5" presStyleCnt="0"/>
      <dgm:spPr/>
    </dgm:pt>
    <dgm:pt modelId="{AA6FC25B-C8C7-D94D-872E-FEC4C9C66634}" type="pres">
      <dgm:prSet presAssocID="{5CC3D0E9-0C2D-274B-B550-AEB05D6F735F}" presName="Name64" presStyleLbl="parChTrans1D4" presStyleIdx="9" presStyleCnt="15" custSzY="182880"/>
      <dgm:spPr/>
      <dgm:t>
        <a:bodyPr/>
        <a:lstStyle/>
        <a:p>
          <a:endParaRPr lang="en-US"/>
        </a:p>
      </dgm:t>
    </dgm:pt>
    <dgm:pt modelId="{028EBE12-069B-9B4A-AB95-DC53C5A89F06}" type="pres">
      <dgm:prSet presAssocID="{3C3C9539-190E-6B4B-B9C1-771477076348}" presName="hierRoot2" presStyleCnt="0">
        <dgm:presLayoutVars>
          <dgm:hierBranch val="init"/>
        </dgm:presLayoutVars>
      </dgm:prSet>
      <dgm:spPr/>
    </dgm:pt>
    <dgm:pt modelId="{081C4F2C-F10E-B845-991F-E960B034406C}" type="pres">
      <dgm:prSet presAssocID="{3C3C9539-190E-6B4B-B9C1-771477076348}" presName="rootComposite" presStyleCnt="0"/>
      <dgm:spPr/>
    </dgm:pt>
    <dgm:pt modelId="{FF75DFA9-DDF9-074B-8990-D7CAF0198779}" type="pres">
      <dgm:prSet presAssocID="{3C3C9539-190E-6B4B-B9C1-771477076348}" presName="rootText" presStyleLbl="node4" presStyleIdx="9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56553C-1BF6-8C49-A0C9-D4D9E416E6D2}" type="pres">
      <dgm:prSet presAssocID="{3C3C9539-190E-6B4B-B9C1-771477076348}" presName="rootConnector" presStyleLbl="node4" presStyleIdx="9" presStyleCnt="15"/>
      <dgm:spPr/>
      <dgm:t>
        <a:bodyPr/>
        <a:lstStyle/>
        <a:p>
          <a:endParaRPr lang="en-US"/>
        </a:p>
      </dgm:t>
    </dgm:pt>
    <dgm:pt modelId="{5EE7E605-886A-B242-95FA-F75400BBE68D}" type="pres">
      <dgm:prSet presAssocID="{3C3C9539-190E-6B4B-B9C1-771477076348}" presName="hierChild4" presStyleCnt="0"/>
      <dgm:spPr/>
    </dgm:pt>
    <dgm:pt modelId="{D20DAEF6-ED54-DB4C-B330-F10C79FE638B}" type="pres">
      <dgm:prSet presAssocID="{3C3C9539-190E-6B4B-B9C1-771477076348}" presName="hierChild5" presStyleCnt="0"/>
      <dgm:spPr/>
    </dgm:pt>
    <dgm:pt modelId="{CDF189F6-F02F-5F47-AEE8-6C45047EFAF4}" type="pres">
      <dgm:prSet presAssocID="{3EEDE4B7-C58B-9947-B7D3-9488CAD6D7FE}" presName="hierChild5" presStyleCnt="0"/>
      <dgm:spPr/>
    </dgm:pt>
    <dgm:pt modelId="{1908DBF5-28D3-0348-97A9-4E7ED427F71F}" type="pres">
      <dgm:prSet presAssocID="{08B588A6-DF9B-7248-A617-77ACC8315582}" presName="Name64" presStyleLbl="parChTrans1D3" presStyleIdx="13" presStyleCnt="14" custSzY="182880"/>
      <dgm:spPr/>
      <dgm:t>
        <a:bodyPr/>
        <a:lstStyle/>
        <a:p>
          <a:endParaRPr lang="en-US"/>
        </a:p>
      </dgm:t>
    </dgm:pt>
    <dgm:pt modelId="{3491E2E5-68CF-2041-BD6A-27EB069777FF}" type="pres">
      <dgm:prSet presAssocID="{C36FB0F6-3F92-4644-ADED-131D6FCE447F}" presName="hierRoot2" presStyleCnt="0">
        <dgm:presLayoutVars>
          <dgm:hierBranch val="init"/>
        </dgm:presLayoutVars>
      </dgm:prSet>
      <dgm:spPr/>
    </dgm:pt>
    <dgm:pt modelId="{F6C139E4-EC54-3F41-BAC1-914D50C1F8B5}" type="pres">
      <dgm:prSet presAssocID="{C36FB0F6-3F92-4644-ADED-131D6FCE447F}" presName="rootComposite" presStyleCnt="0"/>
      <dgm:spPr/>
    </dgm:pt>
    <dgm:pt modelId="{0C025A09-0CE5-4E40-A2BC-7CC730A17872}" type="pres">
      <dgm:prSet presAssocID="{C36FB0F6-3F92-4644-ADED-131D6FCE447F}" presName="rootText" presStyleLbl="node3" presStyleIdx="13" presStyleCnt="14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939E49-4C83-3D43-843C-006DA1617ADE}" type="pres">
      <dgm:prSet presAssocID="{C36FB0F6-3F92-4644-ADED-131D6FCE447F}" presName="rootConnector" presStyleLbl="node3" presStyleIdx="13" presStyleCnt="14"/>
      <dgm:spPr/>
      <dgm:t>
        <a:bodyPr/>
        <a:lstStyle/>
        <a:p>
          <a:endParaRPr lang="en-US"/>
        </a:p>
      </dgm:t>
    </dgm:pt>
    <dgm:pt modelId="{895A7D5C-98DE-4946-A05F-DD61BA9DDCE3}" type="pres">
      <dgm:prSet presAssocID="{C36FB0F6-3F92-4644-ADED-131D6FCE447F}" presName="hierChild4" presStyleCnt="0"/>
      <dgm:spPr/>
    </dgm:pt>
    <dgm:pt modelId="{6D1C20B1-DA37-EA4F-9A0B-54CF793ADC8A}" type="pres">
      <dgm:prSet presAssocID="{EC190995-D715-704E-9E85-D0CD073E780E}" presName="Name64" presStyleLbl="parChTrans1D4" presStyleIdx="10" presStyleCnt="15" custSzY="182880"/>
      <dgm:spPr/>
      <dgm:t>
        <a:bodyPr/>
        <a:lstStyle/>
        <a:p>
          <a:endParaRPr lang="en-US"/>
        </a:p>
      </dgm:t>
    </dgm:pt>
    <dgm:pt modelId="{8C7A9988-3349-AE40-9FCF-8A474FA7AC65}" type="pres">
      <dgm:prSet presAssocID="{6ED283BE-5F93-DC4C-9BEF-8DC9CA13855F}" presName="hierRoot2" presStyleCnt="0">
        <dgm:presLayoutVars>
          <dgm:hierBranch val="init"/>
        </dgm:presLayoutVars>
      </dgm:prSet>
      <dgm:spPr/>
    </dgm:pt>
    <dgm:pt modelId="{96177FF5-0799-8A48-BFA9-F9D55A1C18A7}" type="pres">
      <dgm:prSet presAssocID="{6ED283BE-5F93-DC4C-9BEF-8DC9CA13855F}" presName="rootComposite" presStyleCnt="0"/>
      <dgm:spPr/>
    </dgm:pt>
    <dgm:pt modelId="{EF4081EC-DE3F-7447-9D2D-2BA4D92838E3}" type="pres">
      <dgm:prSet presAssocID="{6ED283BE-5F93-DC4C-9BEF-8DC9CA13855F}" presName="rootText" presStyleLbl="node4" presStyleIdx="10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4DE539-87B5-6D49-8C07-996B9CC3DECB}" type="pres">
      <dgm:prSet presAssocID="{6ED283BE-5F93-DC4C-9BEF-8DC9CA13855F}" presName="rootConnector" presStyleLbl="node4" presStyleIdx="10" presStyleCnt="15"/>
      <dgm:spPr/>
      <dgm:t>
        <a:bodyPr/>
        <a:lstStyle/>
        <a:p>
          <a:endParaRPr lang="en-US"/>
        </a:p>
      </dgm:t>
    </dgm:pt>
    <dgm:pt modelId="{72388986-9E2F-4342-B202-F1663B7B046A}" type="pres">
      <dgm:prSet presAssocID="{6ED283BE-5F93-DC4C-9BEF-8DC9CA13855F}" presName="hierChild4" presStyleCnt="0"/>
      <dgm:spPr/>
    </dgm:pt>
    <dgm:pt modelId="{67E20EF0-C7B7-C34C-9598-466581D00700}" type="pres">
      <dgm:prSet presAssocID="{6ED283BE-5F93-DC4C-9BEF-8DC9CA13855F}" presName="hierChild5" presStyleCnt="0"/>
      <dgm:spPr/>
    </dgm:pt>
    <dgm:pt modelId="{DBD6D067-94B5-514E-96B0-301529BFE58E}" type="pres">
      <dgm:prSet presAssocID="{2753A7BF-72C0-DA49-93CA-D5F2F48BB5C9}" presName="Name64" presStyleLbl="parChTrans1D4" presStyleIdx="11" presStyleCnt="15" custSzY="182880"/>
      <dgm:spPr/>
      <dgm:t>
        <a:bodyPr/>
        <a:lstStyle/>
        <a:p>
          <a:endParaRPr lang="en-US"/>
        </a:p>
      </dgm:t>
    </dgm:pt>
    <dgm:pt modelId="{ADC8924E-B39F-4641-91A2-9C2622AE9425}" type="pres">
      <dgm:prSet presAssocID="{EAF5D4D6-C90C-1C47-AB05-97DC9C339FD8}" presName="hierRoot2" presStyleCnt="0">
        <dgm:presLayoutVars>
          <dgm:hierBranch val="init"/>
        </dgm:presLayoutVars>
      </dgm:prSet>
      <dgm:spPr/>
    </dgm:pt>
    <dgm:pt modelId="{0105BE74-51C4-A34A-8B46-2B0B23D9CCCC}" type="pres">
      <dgm:prSet presAssocID="{EAF5D4D6-C90C-1C47-AB05-97DC9C339FD8}" presName="rootComposite" presStyleCnt="0"/>
      <dgm:spPr/>
    </dgm:pt>
    <dgm:pt modelId="{1A124C77-F38A-FF4A-9163-98C1D0428F3F}" type="pres">
      <dgm:prSet presAssocID="{EAF5D4D6-C90C-1C47-AB05-97DC9C339FD8}" presName="rootText" presStyleLbl="node4" presStyleIdx="11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7D3063-09FE-834E-B15A-19433163A975}" type="pres">
      <dgm:prSet presAssocID="{EAF5D4D6-C90C-1C47-AB05-97DC9C339FD8}" presName="rootConnector" presStyleLbl="node4" presStyleIdx="11" presStyleCnt="15"/>
      <dgm:spPr/>
      <dgm:t>
        <a:bodyPr/>
        <a:lstStyle/>
        <a:p>
          <a:endParaRPr lang="en-US"/>
        </a:p>
      </dgm:t>
    </dgm:pt>
    <dgm:pt modelId="{EC96D4ED-2FE3-6C45-AE04-7B55868B5780}" type="pres">
      <dgm:prSet presAssocID="{EAF5D4D6-C90C-1C47-AB05-97DC9C339FD8}" presName="hierChild4" presStyleCnt="0"/>
      <dgm:spPr/>
    </dgm:pt>
    <dgm:pt modelId="{E77B85C8-432C-EF4B-BC35-91EE1F7702B3}" type="pres">
      <dgm:prSet presAssocID="{EAF5D4D6-C90C-1C47-AB05-97DC9C339FD8}" presName="hierChild5" presStyleCnt="0"/>
      <dgm:spPr/>
    </dgm:pt>
    <dgm:pt modelId="{EA79117F-1A60-EA4E-A76A-37F738383FB0}" type="pres">
      <dgm:prSet presAssocID="{43CA1176-2DE6-A843-B7D1-F156D6AEB724}" presName="Name64" presStyleLbl="parChTrans1D4" presStyleIdx="12" presStyleCnt="15" custSzY="182880"/>
      <dgm:spPr/>
      <dgm:t>
        <a:bodyPr/>
        <a:lstStyle/>
        <a:p>
          <a:endParaRPr lang="en-US"/>
        </a:p>
      </dgm:t>
    </dgm:pt>
    <dgm:pt modelId="{1F8E3F31-3841-0B43-9E21-F72E4B41C59E}" type="pres">
      <dgm:prSet presAssocID="{99BAE24D-8818-8A4F-AC56-47401A8EF11E}" presName="hierRoot2" presStyleCnt="0">
        <dgm:presLayoutVars>
          <dgm:hierBranch val="init"/>
        </dgm:presLayoutVars>
      </dgm:prSet>
      <dgm:spPr/>
    </dgm:pt>
    <dgm:pt modelId="{A09C68E7-1ADF-DA47-BEB5-ED7CE79BFB1E}" type="pres">
      <dgm:prSet presAssocID="{99BAE24D-8818-8A4F-AC56-47401A8EF11E}" presName="rootComposite" presStyleCnt="0"/>
      <dgm:spPr/>
    </dgm:pt>
    <dgm:pt modelId="{3463C270-56DE-314F-9016-C53B8370DBAC}" type="pres">
      <dgm:prSet presAssocID="{99BAE24D-8818-8A4F-AC56-47401A8EF11E}" presName="rootText" presStyleLbl="node4" presStyleIdx="12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7AEB0-4358-8D44-8AA9-1FF497FE9B0E}" type="pres">
      <dgm:prSet presAssocID="{99BAE24D-8818-8A4F-AC56-47401A8EF11E}" presName="rootConnector" presStyleLbl="node4" presStyleIdx="12" presStyleCnt="15"/>
      <dgm:spPr/>
      <dgm:t>
        <a:bodyPr/>
        <a:lstStyle/>
        <a:p>
          <a:endParaRPr lang="en-US"/>
        </a:p>
      </dgm:t>
    </dgm:pt>
    <dgm:pt modelId="{1DAE88AC-D84D-B341-B62C-34D30DD5400C}" type="pres">
      <dgm:prSet presAssocID="{99BAE24D-8818-8A4F-AC56-47401A8EF11E}" presName="hierChild4" presStyleCnt="0"/>
      <dgm:spPr/>
    </dgm:pt>
    <dgm:pt modelId="{089A71E2-AE9E-0F40-A099-57E25D44F31D}" type="pres">
      <dgm:prSet presAssocID="{99BAE24D-8818-8A4F-AC56-47401A8EF11E}" presName="hierChild5" presStyleCnt="0"/>
      <dgm:spPr/>
    </dgm:pt>
    <dgm:pt modelId="{6BCBF504-509E-A145-8C6F-FC88E2B53A79}" type="pres">
      <dgm:prSet presAssocID="{0589256A-9F89-764C-9E96-E23156B01572}" presName="Name64" presStyleLbl="parChTrans1D4" presStyleIdx="13" presStyleCnt="15" custSzY="182880"/>
      <dgm:spPr/>
      <dgm:t>
        <a:bodyPr/>
        <a:lstStyle/>
        <a:p>
          <a:endParaRPr lang="en-US"/>
        </a:p>
      </dgm:t>
    </dgm:pt>
    <dgm:pt modelId="{C3B9E500-3C7A-724E-B699-B7639F9EFF3B}" type="pres">
      <dgm:prSet presAssocID="{43DDB8C8-62FA-B348-BEEF-FD6EF55B5CB4}" presName="hierRoot2" presStyleCnt="0">
        <dgm:presLayoutVars>
          <dgm:hierBranch val="init"/>
        </dgm:presLayoutVars>
      </dgm:prSet>
      <dgm:spPr/>
    </dgm:pt>
    <dgm:pt modelId="{D4964823-D23C-A348-86F0-BE8D3CCFF0F8}" type="pres">
      <dgm:prSet presAssocID="{43DDB8C8-62FA-B348-BEEF-FD6EF55B5CB4}" presName="rootComposite" presStyleCnt="0"/>
      <dgm:spPr/>
    </dgm:pt>
    <dgm:pt modelId="{505DDA1B-7442-E344-9078-E22741407805}" type="pres">
      <dgm:prSet presAssocID="{43DDB8C8-62FA-B348-BEEF-FD6EF55B5CB4}" presName="rootText" presStyleLbl="node4" presStyleIdx="13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9696F0-3616-694A-9940-EB0A20D78812}" type="pres">
      <dgm:prSet presAssocID="{43DDB8C8-62FA-B348-BEEF-FD6EF55B5CB4}" presName="rootConnector" presStyleLbl="node4" presStyleIdx="13" presStyleCnt="15"/>
      <dgm:spPr/>
      <dgm:t>
        <a:bodyPr/>
        <a:lstStyle/>
        <a:p>
          <a:endParaRPr lang="en-US"/>
        </a:p>
      </dgm:t>
    </dgm:pt>
    <dgm:pt modelId="{4A153F59-C2D8-014A-B6B6-88A78CA6D49F}" type="pres">
      <dgm:prSet presAssocID="{43DDB8C8-62FA-B348-BEEF-FD6EF55B5CB4}" presName="hierChild4" presStyleCnt="0"/>
      <dgm:spPr/>
    </dgm:pt>
    <dgm:pt modelId="{821F0148-18BE-4946-9649-C07D86786263}" type="pres">
      <dgm:prSet presAssocID="{43DDB8C8-62FA-B348-BEEF-FD6EF55B5CB4}" presName="hierChild5" presStyleCnt="0"/>
      <dgm:spPr/>
    </dgm:pt>
    <dgm:pt modelId="{13A8367E-3FB7-D943-909E-619AEEDCFC8A}" type="pres">
      <dgm:prSet presAssocID="{B3AA1FC7-F662-B944-B44E-6B2C08CD3991}" presName="Name64" presStyleLbl="parChTrans1D4" presStyleIdx="14" presStyleCnt="15" custSzY="182880"/>
      <dgm:spPr/>
      <dgm:t>
        <a:bodyPr/>
        <a:lstStyle/>
        <a:p>
          <a:endParaRPr lang="en-US"/>
        </a:p>
      </dgm:t>
    </dgm:pt>
    <dgm:pt modelId="{374F7FEF-E3DF-AB4E-92EA-A2A535951ACE}" type="pres">
      <dgm:prSet presAssocID="{F0ECDD8D-A094-AD45-B3C1-6E219ED2E991}" presName="hierRoot2" presStyleCnt="0">
        <dgm:presLayoutVars>
          <dgm:hierBranch val="init"/>
        </dgm:presLayoutVars>
      </dgm:prSet>
      <dgm:spPr/>
    </dgm:pt>
    <dgm:pt modelId="{FFEB8724-C40C-9141-B1D6-A23919E7755C}" type="pres">
      <dgm:prSet presAssocID="{F0ECDD8D-A094-AD45-B3C1-6E219ED2E991}" presName="rootComposite" presStyleCnt="0"/>
      <dgm:spPr/>
    </dgm:pt>
    <dgm:pt modelId="{3FB1EAC8-F6A7-1949-90F5-BF0BF0B8B896}" type="pres">
      <dgm:prSet presAssocID="{F0ECDD8D-A094-AD45-B3C1-6E219ED2E991}" presName="rootText" presStyleLbl="node4" presStyleIdx="14" presStyleCnt="1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DC74FB-D276-9D43-85CC-A81120F626D5}" type="pres">
      <dgm:prSet presAssocID="{F0ECDD8D-A094-AD45-B3C1-6E219ED2E991}" presName="rootConnector" presStyleLbl="node4" presStyleIdx="14" presStyleCnt="15"/>
      <dgm:spPr/>
      <dgm:t>
        <a:bodyPr/>
        <a:lstStyle/>
        <a:p>
          <a:endParaRPr lang="en-US"/>
        </a:p>
      </dgm:t>
    </dgm:pt>
    <dgm:pt modelId="{E3CEECD9-AF27-874A-BC0A-BB9BA2F9EBE2}" type="pres">
      <dgm:prSet presAssocID="{F0ECDD8D-A094-AD45-B3C1-6E219ED2E991}" presName="hierChild4" presStyleCnt="0"/>
      <dgm:spPr/>
    </dgm:pt>
    <dgm:pt modelId="{D74783D0-06D8-C14C-AAB0-A3254C2B2D9B}" type="pres">
      <dgm:prSet presAssocID="{F0ECDD8D-A094-AD45-B3C1-6E219ED2E991}" presName="hierChild5" presStyleCnt="0"/>
      <dgm:spPr/>
    </dgm:pt>
    <dgm:pt modelId="{0A282E04-5494-BF4F-84BC-8C6FBC7F9B40}" type="pres">
      <dgm:prSet presAssocID="{C36FB0F6-3F92-4644-ADED-131D6FCE447F}" presName="hierChild5" presStyleCnt="0"/>
      <dgm:spPr/>
    </dgm:pt>
    <dgm:pt modelId="{3DDEE21B-1235-8644-9AAB-E76A7C47C93B}" type="pres">
      <dgm:prSet presAssocID="{8CBD0FAC-3BE6-934A-B830-5223AC9DC0E2}" presName="hierChild5" presStyleCnt="0"/>
      <dgm:spPr/>
    </dgm:pt>
    <dgm:pt modelId="{9227997C-D136-7046-9C1A-AB51892D7664}" type="pres">
      <dgm:prSet presAssocID="{3509FFF1-DC18-5C4A-90FA-7CB7BD17549D}" presName="Name64" presStyleLbl="parChTrans1D2" presStyleIdx="4" presStyleCnt="5" custSzY="182880"/>
      <dgm:spPr/>
      <dgm:t>
        <a:bodyPr/>
        <a:lstStyle/>
        <a:p>
          <a:endParaRPr lang="en-US"/>
        </a:p>
      </dgm:t>
    </dgm:pt>
    <dgm:pt modelId="{BA5A136A-0EB8-024D-B898-1F3C07D0F247}" type="pres">
      <dgm:prSet presAssocID="{F1AB858F-F8BD-F946-B292-42004E7C46BB}" presName="hierRoot2" presStyleCnt="0">
        <dgm:presLayoutVars>
          <dgm:hierBranch val="init"/>
        </dgm:presLayoutVars>
      </dgm:prSet>
      <dgm:spPr/>
    </dgm:pt>
    <dgm:pt modelId="{4C69ACF8-1F31-D04A-A034-7B942DBA71CD}" type="pres">
      <dgm:prSet presAssocID="{F1AB858F-F8BD-F946-B292-42004E7C46BB}" presName="rootComposite" presStyleCnt="0"/>
      <dgm:spPr/>
    </dgm:pt>
    <dgm:pt modelId="{50FF79D7-7C2E-1142-BCCB-650DBA2F23E2}" type="pres">
      <dgm:prSet presAssocID="{F1AB858F-F8BD-F946-B292-42004E7C46BB}" presName="rootText" presStyleLbl="node2" presStyleIdx="4" presStyleCnt="5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4C8861-2CA0-6C49-8514-0A71F0E7D38C}" type="pres">
      <dgm:prSet presAssocID="{F1AB858F-F8BD-F946-B292-42004E7C46BB}" presName="rootConnector" presStyleLbl="node2" presStyleIdx="4" presStyleCnt="5"/>
      <dgm:spPr/>
      <dgm:t>
        <a:bodyPr/>
        <a:lstStyle/>
        <a:p>
          <a:endParaRPr lang="en-US"/>
        </a:p>
      </dgm:t>
    </dgm:pt>
    <dgm:pt modelId="{C8656F73-70A0-2D42-92B4-944B983294C9}" type="pres">
      <dgm:prSet presAssocID="{F1AB858F-F8BD-F946-B292-42004E7C46BB}" presName="hierChild4" presStyleCnt="0"/>
      <dgm:spPr/>
    </dgm:pt>
    <dgm:pt modelId="{C65ACC88-2E86-DF46-B3B8-84AB4B4AEDEF}" type="pres">
      <dgm:prSet presAssocID="{F1AB858F-F8BD-F946-B292-42004E7C46BB}" presName="hierChild5" presStyleCnt="0"/>
      <dgm:spPr/>
    </dgm:pt>
    <dgm:pt modelId="{1F3590A2-5A20-5743-8902-F26DE22501D5}" type="pres">
      <dgm:prSet presAssocID="{0318D64D-17AD-DB48-902F-3AB5FFB1FB97}" presName="hierChild3" presStyleCnt="0"/>
      <dgm:spPr/>
    </dgm:pt>
  </dgm:ptLst>
  <dgm:cxnLst>
    <dgm:cxn modelId="{6F3AC383-7730-1C4A-9011-30B1AEA8EA1F}" type="presOf" srcId="{460BFDE1-1B38-9842-A781-C60C7A28E7B0}" destId="{6475CE9A-283E-D14C-A16E-586971B7EC92}" srcOrd="0" destOrd="0" presId="urn:microsoft.com/office/officeart/2009/3/layout/HorizontalOrganizationChart"/>
    <dgm:cxn modelId="{2B154198-FF4E-8F40-BC31-7A38FC1FD2DF}" srcId="{C36FB0F6-3F92-4644-ADED-131D6FCE447F}" destId="{EAF5D4D6-C90C-1C47-AB05-97DC9C339FD8}" srcOrd="1" destOrd="0" parTransId="{2753A7BF-72C0-DA49-93CA-D5F2F48BB5C9}" sibTransId="{7AE2972D-8BB5-974D-9F58-ED20BF9709DD}"/>
    <dgm:cxn modelId="{F2B9D90F-91F2-BF48-AC36-2B524348B535}" srcId="{501CF922-95B0-364B-B1B3-AB620983B55F}" destId="{D2EDE9BA-EFB8-D342-96D0-99017BF260BB}" srcOrd="3" destOrd="0" parTransId="{B1E9A22F-4C60-F544-8F58-32B16E38091A}" sibTransId="{5DA107A2-A30D-6942-BAF2-82C0D117E218}"/>
    <dgm:cxn modelId="{0DD0E93B-A657-8F4F-B45E-71C284BE60FF}" type="presOf" srcId="{B74C84D5-C15F-2E4B-9F1F-B3F5CB1D36A2}" destId="{94DE4860-ED94-AC43-9515-F96898814F85}" srcOrd="0" destOrd="0" presId="urn:microsoft.com/office/officeart/2009/3/layout/HorizontalOrganizationChart"/>
    <dgm:cxn modelId="{B25E9C87-8096-CD4A-A01B-CB3F68B990F0}" type="presOf" srcId="{43D9544A-B876-BB40-9293-059FEC5B2EBD}" destId="{6E5E8DC0-001A-F24D-BC47-CBC354CDBBFD}" srcOrd="1" destOrd="0" presId="urn:microsoft.com/office/officeart/2009/3/layout/HorizontalOrganizationChart"/>
    <dgm:cxn modelId="{BC69D0C1-07AA-7643-AF94-07B889EB7F29}" type="presOf" srcId="{DB36FF19-57EC-974C-9653-E9539B5746E8}" destId="{5DFCBC89-0E07-8449-A73C-0B16EC2F07BA}" srcOrd="0" destOrd="0" presId="urn:microsoft.com/office/officeart/2009/3/layout/HorizontalOrganizationChart"/>
    <dgm:cxn modelId="{01C51FB2-187E-9A46-B012-3C14B9696214}" srcId="{1F21BDAC-FAE9-654F-A183-46D99B02C6D6}" destId="{4B89EC3F-F4B4-634D-AC95-2266427B04E2}" srcOrd="0" destOrd="0" parTransId="{2EDBCAED-6EFC-3D42-8F1A-B2BC4FF80799}" sibTransId="{62DC1DBA-E6F2-E24B-B9B3-01495743BC02}"/>
    <dgm:cxn modelId="{A74FE2D8-8DCC-4741-BB29-E0077D77EF46}" type="presOf" srcId="{23AC4464-DAA6-2A40-AFCC-F40B8AD343ED}" destId="{94EBF83D-B19B-D84C-8E7F-996A7F679058}" srcOrd="0" destOrd="0" presId="urn:microsoft.com/office/officeart/2009/3/layout/HorizontalOrganizationChart"/>
    <dgm:cxn modelId="{CE840F42-B61D-5B49-8A63-A2116C349DC9}" type="presOf" srcId="{C7DFBFE5-59B1-9D40-89D8-0832BBA4D15E}" destId="{DEB5D61B-5DB6-DE46-8C06-38E89AFAB493}" srcOrd="0" destOrd="0" presId="urn:microsoft.com/office/officeart/2009/3/layout/HorizontalOrganizationChart"/>
    <dgm:cxn modelId="{9127FD70-902A-4A4F-A9FC-48F1C8BDFAF4}" type="presOf" srcId="{2540771D-B454-C145-A8AB-E80E8CB36AB1}" destId="{49B765F4-C7EE-184D-B153-81AFDEAF085C}" srcOrd="0" destOrd="0" presId="urn:microsoft.com/office/officeart/2009/3/layout/HorizontalOrganizationChart"/>
    <dgm:cxn modelId="{4287356E-3829-C74E-911B-A60C4A3ECCBC}" type="presOf" srcId="{28F4E74B-0C94-BB46-A1F5-E7945B2D454F}" destId="{709885D3-82B6-5546-877C-C96283F558D2}" srcOrd="1" destOrd="0" presId="urn:microsoft.com/office/officeart/2009/3/layout/HorizontalOrganizationChart"/>
    <dgm:cxn modelId="{6A76380C-B41E-9C49-826D-893E33950B24}" type="presOf" srcId="{64BB7094-E75F-5C40-BCAE-C0B792E68BC0}" destId="{CB30E2B1-DEF8-3C4A-90DE-D0655386EC51}" srcOrd="0" destOrd="0" presId="urn:microsoft.com/office/officeart/2009/3/layout/HorizontalOrganizationChart"/>
    <dgm:cxn modelId="{05836713-0949-9346-A798-7AA3DCD6F627}" type="presOf" srcId="{0B230D84-4AA3-984A-ACC3-04CFDE63CB1E}" destId="{5DB3FA73-9DB3-5C45-8F22-FC75E384BC7C}" srcOrd="1" destOrd="0" presId="urn:microsoft.com/office/officeart/2009/3/layout/HorizontalOrganizationChart"/>
    <dgm:cxn modelId="{5848F890-7B8A-4246-BFEB-1C1E6F80AD41}" type="presOf" srcId="{3EEDE4B7-C58B-9947-B7D3-9488CAD6D7FE}" destId="{27F2F8E2-0C84-7445-A28F-EEAFC86EDCB0}" srcOrd="1" destOrd="0" presId="urn:microsoft.com/office/officeart/2009/3/layout/HorizontalOrganizationChart"/>
    <dgm:cxn modelId="{2E698F48-556F-F54B-950F-989E9FC0A29B}" srcId="{0318D64D-17AD-DB48-902F-3AB5FFB1FB97}" destId="{8CBD0FAC-3BE6-934A-B830-5223AC9DC0E2}" srcOrd="3" destOrd="0" parTransId="{8D85E963-35E2-2F46-85EC-44B178981116}" sibTransId="{808AE772-585D-8A41-808E-8A39F6CBCBBC}"/>
    <dgm:cxn modelId="{2EBA0BF9-1228-0147-A3B5-2478F81BB46E}" type="presOf" srcId="{28F4E74B-0C94-BB46-A1F5-E7945B2D454F}" destId="{00E4B753-B212-C849-82E1-FFBD8D270A2A}" srcOrd="0" destOrd="0" presId="urn:microsoft.com/office/officeart/2009/3/layout/HorizontalOrganizationChart"/>
    <dgm:cxn modelId="{B07DC817-0AA1-2B43-B422-E710000E6A94}" srcId="{501CF922-95B0-364B-B1B3-AB620983B55F}" destId="{B7C6BB6F-793C-8A48-942C-3B5256867016}" srcOrd="0" destOrd="0" parTransId="{289AC488-AD45-7D4D-B663-F048CEC1B0FE}" sibTransId="{0DBEA860-5432-D44E-8658-3606B552A81E}"/>
    <dgm:cxn modelId="{F8811530-7522-2E4B-90F1-9DED54E17092}" srcId="{C36FB0F6-3F92-4644-ADED-131D6FCE447F}" destId="{43DDB8C8-62FA-B348-BEEF-FD6EF55B5CB4}" srcOrd="3" destOrd="0" parTransId="{0589256A-9F89-764C-9E96-E23156B01572}" sibTransId="{B5585864-567F-1444-8E63-64C4046B90D8}"/>
    <dgm:cxn modelId="{EE1315B2-88DC-104D-BF9A-171CE181C48E}" type="presOf" srcId="{1F21BDAC-FAE9-654F-A183-46D99B02C6D6}" destId="{38ADFC65-EE40-844A-988F-7C74548DCD6B}" srcOrd="0" destOrd="0" presId="urn:microsoft.com/office/officeart/2009/3/layout/HorizontalOrganizationChart"/>
    <dgm:cxn modelId="{A28DEAC3-728A-E942-B0DF-210655944E66}" type="presOf" srcId="{C36FB0F6-3F92-4644-ADED-131D6FCE447F}" destId="{7D939E49-4C83-3D43-843C-006DA1617ADE}" srcOrd="1" destOrd="0" presId="urn:microsoft.com/office/officeart/2009/3/layout/HorizontalOrganizationChart"/>
    <dgm:cxn modelId="{DA3648B9-F70E-434C-94F9-1771A5EAA8F7}" type="presOf" srcId="{1F21BDAC-FAE9-654F-A183-46D99B02C6D6}" destId="{7FB43C25-17E5-4C42-840A-AAFEB678E399}" srcOrd="1" destOrd="0" presId="urn:microsoft.com/office/officeart/2009/3/layout/HorizontalOrganizationChart"/>
    <dgm:cxn modelId="{53EBE2F4-7E80-6645-AE88-8A08AD7C01B9}" type="presOf" srcId="{99BAE24D-8818-8A4F-AC56-47401A8EF11E}" destId="{3463C270-56DE-314F-9016-C53B8370DBAC}" srcOrd="0" destOrd="0" presId="urn:microsoft.com/office/officeart/2009/3/layout/HorizontalOrganizationChart"/>
    <dgm:cxn modelId="{98B86B57-1C61-E342-A3AC-FB7CD7D6C7D7}" type="presOf" srcId="{73D65421-1CE1-6446-A2F3-122FA5B28D11}" destId="{10213AAE-6C30-C14E-BD70-F8433DE6910E}" srcOrd="1" destOrd="0" presId="urn:microsoft.com/office/officeart/2009/3/layout/HorizontalOrganizationChart"/>
    <dgm:cxn modelId="{59D09870-A0E5-3C4F-88A3-0CAD21048DC8}" type="presOf" srcId="{A76CCAB5-1826-0C47-B962-89FB9C801D1B}" destId="{5BDF8FB3-5606-7F46-B529-E0568445DFEF}" srcOrd="0" destOrd="0" presId="urn:microsoft.com/office/officeart/2009/3/layout/HorizontalOrganizationChart"/>
    <dgm:cxn modelId="{ACDF161B-69FA-0F46-B9B1-3898DE81D583}" type="presOf" srcId="{57816F21-0F07-484F-B886-36BAF2EEDF32}" destId="{AF8A2C1F-286A-BF48-99AD-27AC678B3ACB}" srcOrd="0" destOrd="0" presId="urn:microsoft.com/office/officeart/2009/3/layout/HorizontalOrganizationChart"/>
    <dgm:cxn modelId="{697F83F1-50BE-334A-A9E2-9E0E967CFF40}" srcId="{D2EDE9BA-EFB8-D342-96D0-99017BF260BB}" destId="{E0415319-B03E-4A4B-AB45-4A995B0F9036}" srcOrd="1" destOrd="0" parTransId="{B74C84D5-C15F-2E4B-9F1F-B3F5CB1D36A2}" sibTransId="{87CA1E42-7D80-944B-9966-4C8FDB7D9ACA}"/>
    <dgm:cxn modelId="{B2F02926-2DC4-FA45-95F9-BC80A1429DC4}" type="presOf" srcId="{EF254F02-8326-8A44-B54B-9EEDF896BA98}" destId="{D2DFB958-3AED-C447-905B-58E7A5FCFEB1}" srcOrd="0" destOrd="0" presId="urn:microsoft.com/office/officeart/2009/3/layout/HorizontalOrganizationChart"/>
    <dgm:cxn modelId="{A5D3C7BB-02B5-C14D-AF32-2551369B0076}" type="presOf" srcId="{B7C6BB6F-793C-8A48-942C-3B5256867016}" destId="{3FB95245-2424-454C-88CA-B9163223B2F0}" srcOrd="0" destOrd="0" presId="urn:microsoft.com/office/officeart/2009/3/layout/HorizontalOrganizationChart"/>
    <dgm:cxn modelId="{196AD421-A4CC-624A-A236-44E1BF10802C}" type="presOf" srcId="{91962358-C38B-4B43-A56E-A70402E00657}" destId="{2E22DDC9-00FD-9948-A9A0-A9C88B6034F5}" srcOrd="0" destOrd="0" presId="urn:microsoft.com/office/officeart/2009/3/layout/HorizontalOrganizationChart"/>
    <dgm:cxn modelId="{B5107F49-4046-204F-98A8-D1BFA4F35D70}" type="presOf" srcId="{1081CE92-0F46-764A-BEDF-F37A0F8D9223}" destId="{D1BA54BD-1CE8-B746-B71B-A745AF8D2596}" srcOrd="1" destOrd="0" presId="urn:microsoft.com/office/officeart/2009/3/layout/HorizontalOrganizationChart"/>
    <dgm:cxn modelId="{80EF4CEC-1B61-274D-A9C3-A3CDE51C3A81}" srcId="{B0569A74-E67E-A440-9230-8CA2AEFEF4D8}" destId="{73E3C838-1D1D-B341-9024-E0C47CBA8BE0}" srcOrd="1" destOrd="0" parTransId="{23AC4464-DAA6-2A40-AFCC-F40B8AD343ED}" sibTransId="{1CC7226A-539F-2D46-A514-FD79C01FDC91}"/>
    <dgm:cxn modelId="{195ECD71-6BED-3448-8534-F7C5417F35BF}" type="presOf" srcId="{43DDB8C8-62FA-B348-BEEF-FD6EF55B5CB4}" destId="{505DDA1B-7442-E344-9078-E22741407805}" srcOrd="0" destOrd="0" presId="urn:microsoft.com/office/officeart/2009/3/layout/HorizontalOrganizationChart"/>
    <dgm:cxn modelId="{C5D5CE85-44BF-D445-9BA4-643502888036}" srcId="{0318D64D-17AD-DB48-902F-3AB5FFB1FB97}" destId="{1F21BDAC-FAE9-654F-A183-46D99B02C6D6}" srcOrd="2" destOrd="0" parTransId="{300EB633-6AF5-C343-A640-ED590B412C20}" sibTransId="{62F55435-F600-6B41-879B-E031BB8648AF}"/>
    <dgm:cxn modelId="{3D5F8C49-FCD4-E64A-8875-B128A8BF8293}" srcId="{64BB7094-E75F-5C40-BCAE-C0B792E68BC0}" destId="{0318D64D-17AD-DB48-902F-3AB5FFB1FB97}" srcOrd="0" destOrd="0" parTransId="{8604E9B8-45FD-1645-9622-17CC4D58F4CF}" sibTransId="{FA33EF5B-762B-D847-AFC8-2471F571C7F4}"/>
    <dgm:cxn modelId="{9E61957A-9278-FC40-975B-4E471FE44347}" type="presOf" srcId="{DAC78AEC-B13C-E242-90A7-ACA84166719F}" destId="{513A1A64-EDB8-9044-AB90-8C93ED8332C7}" srcOrd="0" destOrd="0" presId="urn:microsoft.com/office/officeart/2009/3/layout/HorizontalOrganizationChart"/>
    <dgm:cxn modelId="{285F933F-1635-9D4D-A53B-2F98CC755D90}" type="presOf" srcId="{2540771D-B454-C145-A8AB-E80E8CB36AB1}" destId="{DEDF16D2-1367-EF44-BB0E-EC6F63C7C923}" srcOrd="1" destOrd="0" presId="urn:microsoft.com/office/officeart/2009/3/layout/HorizontalOrganizationChart"/>
    <dgm:cxn modelId="{EBF43CA3-92B5-D640-9955-DA5718B3B3A8}" type="presOf" srcId="{0589256A-9F89-764C-9E96-E23156B01572}" destId="{6BCBF504-509E-A145-8C6F-FC88E2B53A79}" srcOrd="0" destOrd="0" presId="urn:microsoft.com/office/officeart/2009/3/layout/HorizontalOrganizationChart"/>
    <dgm:cxn modelId="{960D9949-735F-8F45-8AB5-6932A790439A}" type="presOf" srcId="{AFE02431-8E13-4D4E-A8CF-CCB155355532}" destId="{CE090BEE-1772-C24B-8950-D5AE70A34FC4}" srcOrd="0" destOrd="0" presId="urn:microsoft.com/office/officeart/2009/3/layout/HorizontalOrganizationChart"/>
    <dgm:cxn modelId="{341DBD70-4229-CF4B-A481-302BC0AA3E11}" type="presOf" srcId="{0318D64D-17AD-DB48-902F-3AB5FFB1FB97}" destId="{2D57E84B-96FF-564C-B7F5-44B1A351A7F3}" srcOrd="0" destOrd="0" presId="urn:microsoft.com/office/officeart/2009/3/layout/HorizontalOrganizationChart"/>
    <dgm:cxn modelId="{33DF47A0-C488-5E4E-9B92-F968856B6079}" type="presOf" srcId="{73D65421-1CE1-6446-A2F3-122FA5B28D11}" destId="{D683F84A-DB3B-0342-ABAD-A8B0E8D15EB3}" srcOrd="0" destOrd="0" presId="urn:microsoft.com/office/officeart/2009/3/layout/HorizontalOrganizationChart"/>
    <dgm:cxn modelId="{D35CB519-F8B3-2248-AFCD-7ED6E1E207DA}" srcId="{3EEDE4B7-C58B-9947-B7D3-9488CAD6D7FE}" destId="{3C3C9539-190E-6B4B-B9C1-771477076348}" srcOrd="3" destOrd="0" parTransId="{5CC3D0E9-0C2D-274B-B550-AEB05D6F735F}" sibTransId="{836A98FF-8F41-974B-BF95-4345B2A1AE46}"/>
    <dgm:cxn modelId="{9B8D4970-9EBE-274E-80BC-50F50121D77A}" srcId="{2540771D-B454-C145-A8AB-E80E8CB36AB1}" destId="{C7DFBFE5-59B1-9D40-89D8-0832BBA4D15E}" srcOrd="3" destOrd="0" parTransId="{8748806D-EF5C-2A40-8C63-A2FC2DA96044}" sibTransId="{5C01464B-18A4-4A44-AB9E-0E1E9DFA1936}"/>
    <dgm:cxn modelId="{299D1EDA-7D0F-D44F-90CD-5C28CB090D18}" type="presOf" srcId="{F1AB858F-F8BD-F946-B292-42004E7C46BB}" destId="{484C8861-2CA0-6C49-8514-0A71F0E7D38C}" srcOrd="1" destOrd="0" presId="urn:microsoft.com/office/officeart/2009/3/layout/HorizontalOrganizationChart"/>
    <dgm:cxn modelId="{D47F0123-1DC7-724A-A395-101334C370DD}" srcId="{8CBD0FAC-3BE6-934A-B830-5223AC9DC0E2}" destId="{C36FB0F6-3F92-4644-ADED-131D6FCE447F}" srcOrd="1" destOrd="0" parTransId="{08B588A6-DF9B-7248-A617-77ACC8315582}" sibTransId="{2D598E70-DC1E-8646-9B14-DCD42DDB40A9}"/>
    <dgm:cxn modelId="{58949D89-1356-6445-8B1B-7DAC4B456F20}" type="presOf" srcId="{31CE3E69-1514-2B41-9CBB-6C66BAF90C3C}" destId="{F68C98B2-6FF0-A14F-A69A-7ED7634ED6EA}" srcOrd="1" destOrd="0" presId="urn:microsoft.com/office/officeart/2009/3/layout/HorizontalOrganizationChart"/>
    <dgm:cxn modelId="{A2F8CDC1-5F23-2F41-852F-A641CFAA13C3}" type="presOf" srcId="{2753A7BF-72C0-DA49-93CA-D5F2F48BB5C9}" destId="{DBD6D067-94B5-514E-96B0-301529BFE58E}" srcOrd="0" destOrd="0" presId="urn:microsoft.com/office/officeart/2009/3/layout/HorizontalOrganizationChart"/>
    <dgm:cxn modelId="{48753E4D-3C26-C142-9ABB-8D938C550976}" type="presOf" srcId="{B0569A74-E67E-A440-9230-8CA2AEFEF4D8}" destId="{7782394B-F70E-5447-9493-85E59E634832}" srcOrd="0" destOrd="0" presId="urn:microsoft.com/office/officeart/2009/3/layout/HorizontalOrganizationChart"/>
    <dgm:cxn modelId="{146A6868-F473-0146-99A4-DDA29671E813}" type="presOf" srcId="{501CF922-95B0-364B-B1B3-AB620983B55F}" destId="{9EE6ECCA-ADDA-4943-9AEB-A7EF4F6535FD}" srcOrd="0" destOrd="0" presId="urn:microsoft.com/office/officeart/2009/3/layout/HorizontalOrganizationChart"/>
    <dgm:cxn modelId="{1098075B-ED51-264C-B510-3B6E1C42BC4F}" type="presOf" srcId="{09BE7356-6E57-5840-9ADA-CF01C84AD3BA}" destId="{127FC911-3448-0747-9737-17BC0BB549A9}" srcOrd="1" destOrd="0" presId="urn:microsoft.com/office/officeart/2009/3/layout/HorizontalOrganizationChart"/>
    <dgm:cxn modelId="{FE5D78FC-5415-5C4B-92AA-F93A6122301D}" srcId="{D2EDE9BA-EFB8-D342-96D0-99017BF260BB}" destId="{73D65421-1CE1-6446-A2F3-122FA5B28D11}" srcOrd="2" destOrd="0" parTransId="{DD89D20C-E719-424C-9708-418FBAAC7CF0}" sibTransId="{BAC2FE90-F12A-0448-BE6A-8D0670C184D8}"/>
    <dgm:cxn modelId="{3BECE026-E406-004A-979D-32E46F14C7D9}" type="presOf" srcId="{8FC54444-2C10-664C-9827-788C600F3097}" destId="{4259F326-A04F-6044-9666-86E8F3020E16}" srcOrd="0" destOrd="0" presId="urn:microsoft.com/office/officeart/2009/3/layout/HorizontalOrganizationChart"/>
    <dgm:cxn modelId="{1FDBD7B0-BE78-AB44-8A6C-31DD9DA2D0B7}" type="presOf" srcId="{C7DFBFE5-59B1-9D40-89D8-0832BBA4D15E}" destId="{7648394A-FBFE-144E-AEE0-4683F72CDD5E}" srcOrd="1" destOrd="0" presId="urn:microsoft.com/office/officeart/2009/3/layout/HorizontalOrganizationChart"/>
    <dgm:cxn modelId="{BB7C6FE4-3CDA-A842-B8AE-DD9BED4C398F}" type="presOf" srcId="{8CBD0FAC-3BE6-934A-B830-5223AC9DC0E2}" destId="{3718C0F2-5A34-734B-BDDE-FF45D6FC56CB}" srcOrd="0" destOrd="0" presId="urn:microsoft.com/office/officeart/2009/3/layout/HorizontalOrganizationChart"/>
    <dgm:cxn modelId="{A36BE873-F430-484B-911C-E35E2F17F86D}" type="presOf" srcId="{57816F21-0F07-484F-B886-36BAF2EEDF32}" destId="{353AB228-5210-F24E-B624-913302F06224}" srcOrd="1" destOrd="0" presId="urn:microsoft.com/office/officeart/2009/3/layout/HorizontalOrganizationChart"/>
    <dgm:cxn modelId="{5F679FA5-DDF7-4540-874D-CC4882EC05FD}" type="presOf" srcId="{3EEDE4B7-C58B-9947-B7D3-9488CAD6D7FE}" destId="{175E2AC3-4347-2143-B2D9-2A087B2FB735}" srcOrd="0" destOrd="0" presId="urn:microsoft.com/office/officeart/2009/3/layout/HorizontalOrganizationChart"/>
    <dgm:cxn modelId="{E0A7BB82-7638-4043-867C-D4FFCC997C8C}" type="presOf" srcId="{09BE7356-6E57-5840-9ADA-CF01C84AD3BA}" destId="{A2529093-7DDE-6247-8510-C16950FD34FA}" srcOrd="0" destOrd="0" presId="urn:microsoft.com/office/officeart/2009/3/layout/HorizontalOrganizationChart"/>
    <dgm:cxn modelId="{78754201-EAE9-2746-BB52-74E2D76973C7}" type="presOf" srcId="{300EB633-6AF5-C343-A640-ED590B412C20}" destId="{74D79669-E683-FF4F-90E6-520216AADE2F}" srcOrd="0" destOrd="0" presId="urn:microsoft.com/office/officeart/2009/3/layout/HorizontalOrganizationChart"/>
    <dgm:cxn modelId="{E7EE3162-4AAA-6342-963D-29F9CC37C6B3}" srcId="{C36FB0F6-3F92-4644-ADED-131D6FCE447F}" destId="{99BAE24D-8818-8A4F-AC56-47401A8EF11E}" srcOrd="2" destOrd="0" parTransId="{43CA1176-2DE6-A843-B7D1-F156D6AEB724}" sibTransId="{D2D447D2-E2F3-8944-8B06-7FFE40DE83C8}"/>
    <dgm:cxn modelId="{4319C119-57FA-9C4F-91B7-6FC3D6D7758F}" srcId="{3EEDE4B7-C58B-9947-B7D3-9488CAD6D7FE}" destId="{1081CE92-0F46-764A-BEDF-F37A0F8D9223}" srcOrd="2" destOrd="0" parTransId="{4B0B5491-6CBB-7545-93E3-B9D620CEAA9E}" sibTransId="{A5A83B6E-E85B-9A49-B731-610C4DA87654}"/>
    <dgm:cxn modelId="{26E21E38-4F81-BE46-9578-CB0035C41113}" type="presOf" srcId="{1081CE92-0F46-764A-BEDF-F37A0F8D9223}" destId="{13936955-7079-D54C-B771-77C55BB60A44}" srcOrd="0" destOrd="0" presId="urn:microsoft.com/office/officeart/2009/3/layout/HorizontalOrganizationChart"/>
    <dgm:cxn modelId="{8F052201-E250-8943-8919-D2D8C5E20A6E}" type="presOf" srcId="{573DFCB5-0B47-DB4A-B770-364C4BB10F61}" destId="{D858AEA9-B693-EF4C-AE6B-F89E0F262FB9}" srcOrd="0" destOrd="0" presId="urn:microsoft.com/office/officeart/2009/3/layout/HorizontalOrganizationChart"/>
    <dgm:cxn modelId="{28CB5660-68C3-E248-9AF1-96C9565B04DD}" srcId="{1F21BDAC-FAE9-654F-A183-46D99B02C6D6}" destId="{B0569A74-E67E-A440-9230-8CA2AEFEF4D8}" srcOrd="2" destOrd="0" parTransId="{DAC78AEC-B13C-E242-90A7-ACA84166719F}" sibTransId="{5783E2CB-9DE7-C74D-B220-266EB63A1CC3}"/>
    <dgm:cxn modelId="{3F220C05-1652-7540-A723-78BD6FAAA4F4}" type="presOf" srcId="{8CBD0FAC-3BE6-934A-B830-5223AC9DC0E2}" destId="{F5A914DF-5ED4-2A47-9BA7-8D481A82FAC8}" srcOrd="1" destOrd="0" presId="urn:microsoft.com/office/officeart/2009/3/layout/HorizontalOrganizationChart"/>
    <dgm:cxn modelId="{0A85EF83-0D69-BE40-BCC4-301152EC3414}" type="presOf" srcId="{E0415319-B03E-4A4B-AB45-4A995B0F9036}" destId="{049E8311-6217-244C-A6FE-E2392193529F}" srcOrd="0" destOrd="0" presId="urn:microsoft.com/office/officeart/2009/3/layout/HorizontalOrganizationChart"/>
    <dgm:cxn modelId="{6DCEAE65-5359-C741-9470-9D05195D8CF8}" type="presOf" srcId="{6ED283BE-5F93-DC4C-9BEF-8DC9CA13855F}" destId="{514DE539-87B5-6D49-8C07-996B9CC3DECB}" srcOrd="1" destOrd="0" presId="urn:microsoft.com/office/officeart/2009/3/layout/HorizontalOrganizationChart"/>
    <dgm:cxn modelId="{D6D12E5B-1CCF-DC4D-9C66-1F1946C653BC}" type="presOf" srcId="{EAF5D4D6-C90C-1C47-AB05-97DC9C339FD8}" destId="{437D3063-09FE-834E-B15A-19433163A975}" srcOrd="1" destOrd="0" presId="urn:microsoft.com/office/officeart/2009/3/layout/HorizontalOrganizationChart"/>
    <dgm:cxn modelId="{AF68C372-0450-6D4B-AEDF-9A9404551A08}" type="presOf" srcId="{573DFCB5-0B47-DB4A-B770-364C4BB10F61}" destId="{08AE0D1B-B741-7B45-B4C4-3044B58F4F12}" srcOrd="1" destOrd="0" presId="urn:microsoft.com/office/officeart/2009/3/layout/HorizontalOrganizationChart"/>
    <dgm:cxn modelId="{5F2DAB41-54F9-8E49-8B4A-08182C61A96D}" srcId="{2540771D-B454-C145-A8AB-E80E8CB36AB1}" destId="{31CE3E69-1514-2B41-9CBB-6C66BAF90C3C}" srcOrd="0" destOrd="0" parTransId="{EE9A8CD5-4560-0548-B601-4EEA8A60A1C0}" sibTransId="{4D5F405E-DD74-C74C-A1AC-96E9D820B8AA}"/>
    <dgm:cxn modelId="{71091CF4-F5B5-E24C-B183-EA15E12DEE58}" type="presOf" srcId="{EE9D77A7-FBED-BA4F-AC87-2EA387D1EE45}" destId="{574E3BDB-E0AA-1C4D-A1C9-DFC052EAA07B}" srcOrd="0" destOrd="0" presId="urn:microsoft.com/office/officeart/2009/3/layout/HorizontalOrganizationChart"/>
    <dgm:cxn modelId="{217AD2C0-EA92-AE46-B277-E401D0D44C46}" srcId="{3EEDE4B7-C58B-9947-B7D3-9488CAD6D7FE}" destId="{28F4E74B-0C94-BB46-A1F5-E7945B2D454F}" srcOrd="1" destOrd="0" parTransId="{8A50B7FA-035B-7745-AB6C-37098448C070}" sibTransId="{9801D81E-DF3F-B043-B29A-6E9412893875}"/>
    <dgm:cxn modelId="{20B04136-974E-E147-A993-33212B531C17}" srcId="{0318D64D-17AD-DB48-902F-3AB5FFB1FB97}" destId="{F1AB858F-F8BD-F946-B292-42004E7C46BB}" srcOrd="4" destOrd="0" parTransId="{3509FFF1-DC18-5C4A-90FA-7CB7BD17549D}" sibTransId="{0CD6A683-4014-7548-A4F7-797748A1DFFA}"/>
    <dgm:cxn modelId="{6A2331E2-2470-5D41-868C-A1FDDF4E68FA}" type="presOf" srcId="{CB7AF753-7EDE-7B42-92DC-D51E49504CDF}" destId="{23330D44-36BA-2541-B9CD-5ACF2C3A105B}" srcOrd="1" destOrd="0" presId="urn:microsoft.com/office/officeart/2009/3/layout/HorizontalOrganizationChart"/>
    <dgm:cxn modelId="{D9EB04D5-1A1B-0C4A-B671-DF23B5CD9A4C}" srcId="{2540771D-B454-C145-A8AB-E80E8CB36AB1}" destId="{4D453874-9391-CB4F-A7C5-5BD2DF30DA8F}" srcOrd="1" destOrd="0" parTransId="{479224E6-B0D8-124D-B407-56CAFEB842AF}" sibTransId="{3579C43B-BF3A-1147-A1F1-A792754B38EE}"/>
    <dgm:cxn modelId="{710657B7-181D-EA4B-B7C4-CBEE8DBB44D8}" type="presOf" srcId="{D2EDE9BA-EFB8-D342-96D0-99017BF260BB}" destId="{EA6225DE-D867-A04A-8109-C9BAF3FB4A36}" srcOrd="1" destOrd="0" presId="urn:microsoft.com/office/officeart/2009/3/layout/HorizontalOrganizationChart"/>
    <dgm:cxn modelId="{22978DAB-DB2B-2D43-8038-DC272D3DF9AF}" srcId="{B0569A74-E67E-A440-9230-8CA2AEFEF4D8}" destId="{0B230D84-4AA3-984A-ACC3-04CFDE63CB1E}" srcOrd="2" destOrd="0" parTransId="{6734593C-7BD1-A94A-A29E-1B201CA085D9}" sibTransId="{93428CF6-21A1-7B41-8E28-C50A2739F37D}"/>
    <dgm:cxn modelId="{8F7A9103-A046-0446-B07A-D1A4285D1A11}" type="presOf" srcId="{8A50B7FA-035B-7745-AB6C-37098448C070}" destId="{946E537E-ECC6-CA45-852D-C576EED93F0F}" srcOrd="0" destOrd="0" presId="urn:microsoft.com/office/officeart/2009/3/layout/HorizontalOrganizationChart"/>
    <dgm:cxn modelId="{97AF32C7-53E3-2F46-9992-7045EACED971}" type="presOf" srcId="{3C3C9539-190E-6B4B-B9C1-771477076348}" destId="{1E56553C-1BF6-8C49-A0C9-D4D9E416E6D2}" srcOrd="1" destOrd="0" presId="urn:microsoft.com/office/officeart/2009/3/layout/HorizontalOrganizationChart"/>
    <dgm:cxn modelId="{BACB6902-C9AA-724F-9E9E-514C68006C9F}" type="presOf" srcId="{5CC3D0E9-0C2D-274B-B550-AEB05D6F735F}" destId="{AA6FC25B-C8C7-D94D-872E-FEC4C9C66634}" srcOrd="0" destOrd="0" presId="urn:microsoft.com/office/officeart/2009/3/layout/HorizontalOrganizationChart"/>
    <dgm:cxn modelId="{EF8BBC93-2544-9E44-8A99-E92BE2C33FA9}" type="presOf" srcId="{B0569A74-E67E-A440-9230-8CA2AEFEF4D8}" destId="{FB98C407-D2B0-354C-9A63-2C4D319146A5}" srcOrd="1" destOrd="0" presId="urn:microsoft.com/office/officeart/2009/3/layout/HorizontalOrganizationChart"/>
    <dgm:cxn modelId="{A02AD2DC-6A17-7148-8F71-8D00E42FDD26}" srcId="{D2EDE9BA-EFB8-D342-96D0-99017BF260BB}" destId="{D70AD671-B604-4E45-9133-42B1C660AA34}" srcOrd="0" destOrd="0" parTransId="{60358AFB-A989-EF43-9BF5-50AD017930E3}" sibTransId="{85668973-81B3-934A-AFA9-BD5FCE73C043}"/>
    <dgm:cxn modelId="{31B28775-6137-714E-8CC4-16C7C74CBE80}" type="presOf" srcId="{D70AD671-B604-4E45-9133-42B1C660AA34}" destId="{B6AAFDAB-AB75-9849-A1F2-2D966FA95B18}" srcOrd="1" destOrd="0" presId="urn:microsoft.com/office/officeart/2009/3/layout/HorizontalOrganizationChart"/>
    <dgm:cxn modelId="{A63F4A21-1065-CE43-B399-F24ED010FD1D}" type="presOf" srcId="{EE9A8CD5-4560-0548-B601-4EEA8A60A1C0}" destId="{75CF7E10-AC22-6E44-904E-F90E386CD395}" srcOrd="0" destOrd="0" presId="urn:microsoft.com/office/officeart/2009/3/layout/HorizontalOrganizationChart"/>
    <dgm:cxn modelId="{B318F806-AD18-4C45-8AC1-DD0FFFA0FDF4}" type="presOf" srcId="{0318D64D-17AD-DB48-902F-3AB5FFB1FB97}" destId="{AB0BC127-98A6-8F46-8CCE-61C58C2B5110}" srcOrd="1" destOrd="0" presId="urn:microsoft.com/office/officeart/2009/3/layout/HorizontalOrganizationChart"/>
    <dgm:cxn modelId="{958A5DD9-04FD-C84A-B17E-7716540F8FF6}" type="presOf" srcId="{CB7AF753-7EDE-7B42-92DC-D51E49504CDF}" destId="{9C26D560-36C0-824C-B773-56EC12ED6959}" srcOrd="0" destOrd="0" presId="urn:microsoft.com/office/officeart/2009/3/layout/HorizontalOrganizationChart"/>
    <dgm:cxn modelId="{AB7B2788-94CE-E04D-85F3-3E7A47F73A41}" type="presOf" srcId="{7D05375D-DE0F-2A4E-9176-1AF4D8148579}" destId="{E283858D-D424-1549-AA0D-072C354B6464}" srcOrd="0" destOrd="0" presId="urn:microsoft.com/office/officeart/2009/3/layout/HorizontalOrganizationChart"/>
    <dgm:cxn modelId="{6191D8C5-2C37-D64B-99F2-19807A513D0D}" type="presOf" srcId="{60358AFB-A989-EF43-9BF5-50AD017930E3}" destId="{7ECD032F-DA32-FB48-A791-A417E11D2B4B}" srcOrd="0" destOrd="0" presId="urn:microsoft.com/office/officeart/2009/3/layout/HorizontalOrganizationChart"/>
    <dgm:cxn modelId="{8C711B9B-34A6-DB4A-B46C-7C072F298EC5}" type="presOf" srcId="{1C602FEB-C532-A346-9264-BD84462614D1}" destId="{4821AFBC-8119-9849-8930-0596C7F90D6C}" srcOrd="0" destOrd="0" presId="urn:microsoft.com/office/officeart/2009/3/layout/HorizontalOrganizationChart"/>
    <dgm:cxn modelId="{AB8260F5-D221-C441-A251-AEE00B864A37}" srcId="{3EEDE4B7-C58B-9947-B7D3-9488CAD6D7FE}" destId="{09BE7356-6E57-5840-9ADA-CF01C84AD3BA}" srcOrd="0" destOrd="0" parTransId="{EF254F02-8326-8A44-B54B-9EEDF896BA98}" sibTransId="{547F4F8D-F3F3-3146-9387-48E8D71FD4BD}"/>
    <dgm:cxn modelId="{01F40B56-5A1C-1347-BE0F-4E1037FF37B4}" type="presOf" srcId="{E0415319-B03E-4A4B-AB45-4A995B0F9036}" destId="{E1709121-298F-9E4A-9457-8944E5BEC401}" srcOrd="1" destOrd="0" presId="urn:microsoft.com/office/officeart/2009/3/layout/HorizontalOrganizationChart"/>
    <dgm:cxn modelId="{940E16E6-4C17-7B47-8E28-E19419B4EA97}" type="presOf" srcId="{EAF5D4D6-C90C-1C47-AB05-97DC9C339FD8}" destId="{1A124C77-F38A-FF4A-9163-98C1D0428F3F}" srcOrd="0" destOrd="0" presId="urn:microsoft.com/office/officeart/2009/3/layout/HorizontalOrganizationChart"/>
    <dgm:cxn modelId="{B3F8C064-7657-B148-B887-0002A06E6E57}" type="presOf" srcId="{4B89EC3F-F4B4-634D-AC95-2266427B04E2}" destId="{01437636-35F7-9944-BB67-F64FB4F07371}" srcOrd="0" destOrd="0" presId="urn:microsoft.com/office/officeart/2009/3/layout/HorizontalOrganizationChart"/>
    <dgm:cxn modelId="{29A312AF-DA3B-4E45-BCC7-0B230E9778C9}" srcId="{C36FB0F6-3F92-4644-ADED-131D6FCE447F}" destId="{6ED283BE-5F93-DC4C-9BEF-8DC9CA13855F}" srcOrd="0" destOrd="0" parTransId="{EC190995-D715-704E-9E85-D0CD073E780E}" sibTransId="{94456610-D481-DC43-A873-4988991736E8}"/>
    <dgm:cxn modelId="{898EEA29-1537-6F4C-BCB9-16C0B8FE2EC5}" srcId="{0318D64D-17AD-DB48-902F-3AB5FFB1FB97}" destId="{2540771D-B454-C145-A8AB-E80E8CB36AB1}" srcOrd="0" destOrd="0" parTransId="{1C602FEB-C532-A346-9264-BD84462614D1}" sibTransId="{C0BF4006-ECDD-364B-8B88-31CF7CBB4530}"/>
    <dgm:cxn modelId="{EEEEC896-A260-E34A-A44D-D43668E8FA04}" srcId="{0318D64D-17AD-DB48-902F-3AB5FFB1FB97}" destId="{501CF922-95B0-364B-B1B3-AB620983B55F}" srcOrd="1" destOrd="0" parTransId="{DB36FF19-57EC-974C-9653-E9539B5746E8}" sibTransId="{C8BF86CE-BED8-CA43-88E8-9F4C8FC8F2AC}"/>
    <dgm:cxn modelId="{93830B25-F005-7048-A63E-E2E625F07199}" type="presOf" srcId="{6734593C-7BD1-A94A-A29E-1B201CA085D9}" destId="{2656457F-07CE-D54D-B90E-174F89BB93E9}" srcOrd="0" destOrd="0" presId="urn:microsoft.com/office/officeart/2009/3/layout/HorizontalOrganizationChart"/>
    <dgm:cxn modelId="{47DE1902-F034-994F-BD61-34A5AA02F8A0}" type="presOf" srcId="{4D453874-9391-CB4F-A7C5-5BD2DF30DA8F}" destId="{254A18C1-9FF1-BB47-89CD-A55F582FA638}" srcOrd="0" destOrd="0" presId="urn:microsoft.com/office/officeart/2009/3/layout/HorizontalOrganizationChart"/>
    <dgm:cxn modelId="{3C9C23B6-12C3-FD4A-9D1F-C1B07EA1A2E8}" type="presOf" srcId="{F1AB858F-F8BD-F946-B292-42004E7C46BB}" destId="{50FF79D7-7C2E-1142-BCCB-650DBA2F23E2}" srcOrd="0" destOrd="0" presId="urn:microsoft.com/office/officeart/2009/3/layout/HorizontalOrganizationChart"/>
    <dgm:cxn modelId="{E6574C69-3806-3742-A081-8F096C159DC1}" type="presOf" srcId="{DD89D20C-E719-424C-9708-418FBAAC7CF0}" destId="{CFB2EDC8-194C-7E4F-94D5-E5DD7A5F6561}" srcOrd="0" destOrd="0" presId="urn:microsoft.com/office/officeart/2009/3/layout/HorizontalOrganizationChart"/>
    <dgm:cxn modelId="{F41CE14A-25B1-8844-B83E-51773695EAFF}" type="presOf" srcId="{73E3C838-1D1D-B341-9024-E0C47CBA8BE0}" destId="{6F92A004-20CF-1F4D-AE19-223B237F6C66}" srcOrd="0" destOrd="0" presId="urn:microsoft.com/office/officeart/2009/3/layout/HorizontalOrganizationChart"/>
    <dgm:cxn modelId="{D3DCF45F-2335-AA4C-8041-388F7B9A1B5B}" type="presOf" srcId="{F0ECDD8D-A094-AD45-B3C1-6E219ED2E991}" destId="{A6DC74FB-D276-9D43-85CC-A81120F626D5}" srcOrd="1" destOrd="0" presId="urn:microsoft.com/office/officeart/2009/3/layout/HorizontalOrganizationChart"/>
    <dgm:cxn modelId="{AFC41D3B-17EF-1742-9143-51C0F8E865A6}" type="presOf" srcId="{4B89EC3F-F4B4-634D-AC95-2266427B04E2}" destId="{68B509CD-A73A-754D-B129-932A032C459E}" srcOrd="1" destOrd="0" presId="urn:microsoft.com/office/officeart/2009/3/layout/HorizontalOrganizationChart"/>
    <dgm:cxn modelId="{32F1BDA8-7317-4D48-B74B-EB378B33478E}" type="presOf" srcId="{2EDBCAED-6EFC-3D42-8F1A-B2BC4FF80799}" destId="{9B816166-57B7-FA40-8F71-24E99A98D052}" srcOrd="0" destOrd="0" presId="urn:microsoft.com/office/officeart/2009/3/layout/HorizontalOrganizationChart"/>
    <dgm:cxn modelId="{9B9183C1-A525-884E-ADBB-EFC9C0A5798F}" type="presOf" srcId="{D2EDE9BA-EFB8-D342-96D0-99017BF260BB}" destId="{BA27B355-2669-3943-B008-EA259E22299A}" srcOrd="0" destOrd="0" presId="urn:microsoft.com/office/officeart/2009/3/layout/HorizontalOrganizationChart"/>
    <dgm:cxn modelId="{B654EC23-2AFD-5B44-B79A-D843DA582174}" type="presOf" srcId="{1A05EDC0-BDA4-1149-B7C2-55C0B7919F24}" destId="{5CE1C79E-7B78-F145-B255-04E4A5F58909}" srcOrd="0" destOrd="0" presId="urn:microsoft.com/office/officeart/2009/3/layout/HorizontalOrganizationChart"/>
    <dgm:cxn modelId="{09215F8E-8F70-F542-8D4F-8C89D356376E}" type="presOf" srcId="{479224E6-B0D8-124D-B407-56CAFEB842AF}" destId="{237E360C-1A84-CC42-BA0C-E42FEE9D46AF}" srcOrd="0" destOrd="0" presId="urn:microsoft.com/office/officeart/2009/3/layout/HorizontalOrganizationChart"/>
    <dgm:cxn modelId="{1F69D46B-4545-BA43-9151-7B0D6E70E228}" type="presOf" srcId="{289AC488-AD45-7D4D-B663-F048CEC1B0FE}" destId="{4B72A644-A803-8944-8CE1-FA0A68464879}" srcOrd="0" destOrd="0" presId="urn:microsoft.com/office/officeart/2009/3/layout/HorizontalOrganizationChart"/>
    <dgm:cxn modelId="{084160DB-7BAD-5C49-9CB1-742079CE2956}" type="presOf" srcId="{08B588A6-DF9B-7248-A617-77ACC8315582}" destId="{1908DBF5-28D3-0348-97A9-4E7ED427F71F}" srcOrd="0" destOrd="0" presId="urn:microsoft.com/office/officeart/2009/3/layout/HorizontalOrganizationChart"/>
    <dgm:cxn modelId="{BBEFF5FF-2368-4949-85F8-17B9C27601B8}" type="presOf" srcId="{31CE3E69-1514-2B41-9CBB-6C66BAF90C3C}" destId="{ADB11EF6-4617-AC48-A8C3-645D6E951B7E}" srcOrd="0" destOrd="0" presId="urn:microsoft.com/office/officeart/2009/3/layout/HorizontalOrganizationChart"/>
    <dgm:cxn modelId="{27081624-E98B-BF40-AC6B-43E4C5092A5D}" type="presOf" srcId="{501CF922-95B0-364B-B1B3-AB620983B55F}" destId="{48B36221-41FE-CC46-A678-D9348B49A2A9}" srcOrd="1" destOrd="0" presId="urn:microsoft.com/office/officeart/2009/3/layout/HorizontalOrganizationChart"/>
    <dgm:cxn modelId="{B608E80F-5DBA-2D43-B4EB-EBDC69E25605}" type="presOf" srcId="{B3AA1FC7-F662-B944-B44E-6B2C08CD3991}" destId="{13A8367E-3FB7-D943-909E-619AEEDCFC8A}" srcOrd="0" destOrd="0" presId="urn:microsoft.com/office/officeart/2009/3/layout/HorizontalOrganizationChart"/>
    <dgm:cxn modelId="{DEBE72BF-9267-1548-A241-8A3C342EC675}" srcId="{501CF922-95B0-364B-B1B3-AB620983B55F}" destId="{AFE02431-8E13-4D4E-A8CF-CCB155355532}" srcOrd="1" destOrd="0" parTransId="{2DDD473E-19C5-FB4D-BFA5-4C9B91531AC5}" sibTransId="{6C89C406-78C6-D94C-81E3-9F2A6893E3CF}"/>
    <dgm:cxn modelId="{F2DC8E78-C955-5245-B661-71ED08EC3D34}" type="presOf" srcId="{99BAE24D-8818-8A4F-AC56-47401A8EF11E}" destId="{1927AEB0-4358-8D44-8AA9-1FF497FE9B0E}" srcOrd="1" destOrd="0" presId="urn:microsoft.com/office/officeart/2009/3/layout/HorizontalOrganizationChart"/>
    <dgm:cxn modelId="{46D2C661-B025-214E-BDF1-05E1E3502547}" srcId="{B0569A74-E67E-A440-9230-8CA2AEFEF4D8}" destId="{573DFCB5-0B47-DB4A-B770-364C4BB10F61}" srcOrd="0" destOrd="0" parTransId="{7D05375D-DE0F-2A4E-9176-1AF4D8148579}" sibTransId="{6A07C1DC-7431-3D4A-B903-88D00CA35AC5}"/>
    <dgm:cxn modelId="{5DF6A537-C7CE-DE46-9153-23FDABE863AC}" srcId="{C36FB0F6-3F92-4644-ADED-131D6FCE447F}" destId="{F0ECDD8D-A094-AD45-B3C1-6E219ED2E991}" srcOrd="4" destOrd="0" parTransId="{B3AA1FC7-F662-B944-B44E-6B2C08CD3991}" sibTransId="{622D3CFA-930F-FE47-A5E9-A174E30E0F4C}"/>
    <dgm:cxn modelId="{5C6F952B-13B5-6846-B11E-5E761F836FD5}" srcId="{501CF922-95B0-364B-B1B3-AB620983B55F}" destId="{43D9544A-B876-BB40-9293-059FEC5B2EBD}" srcOrd="2" destOrd="0" parTransId="{EE9D77A7-FBED-BA4F-AC87-2EA387D1EE45}" sibTransId="{CAEF2C9A-B05C-324E-AC80-5F353E42DAD0}"/>
    <dgm:cxn modelId="{77E4FF28-01CC-164C-888D-F98B0A39A6FD}" type="presOf" srcId="{3509FFF1-DC18-5C4A-90FA-7CB7BD17549D}" destId="{9227997C-D136-7046-9C1A-AB51892D7664}" srcOrd="0" destOrd="0" presId="urn:microsoft.com/office/officeart/2009/3/layout/HorizontalOrganizationChart"/>
    <dgm:cxn modelId="{D6048F06-C184-204E-921A-85584B10D171}" type="presOf" srcId="{B1E9A22F-4C60-F544-8F58-32B16E38091A}" destId="{64899AE0-0B15-B541-A641-B7D6F434CA21}" srcOrd="0" destOrd="0" presId="urn:microsoft.com/office/officeart/2009/3/layout/HorizontalOrganizationChart"/>
    <dgm:cxn modelId="{9B481997-993D-7641-8777-074493A5DCB9}" type="presOf" srcId="{43DDB8C8-62FA-B348-BEEF-FD6EF55B5CB4}" destId="{329696F0-3616-694A-9940-EB0A20D78812}" srcOrd="1" destOrd="0" presId="urn:microsoft.com/office/officeart/2009/3/layout/HorizontalOrganizationChart"/>
    <dgm:cxn modelId="{82ABB34D-3B7D-BB46-89A4-95F3FB9EE1B6}" type="presOf" srcId="{43D9544A-B876-BB40-9293-059FEC5B2EBD}" destId="{BC7BCCFC-DA13-AB44-BC75-67366A03ED2B}" srcOrd="0" destOrd="0" presId="urn:microsoft.com/office/officeart/2009/3/layout/HorizontalOrganizationChart"/>
    <dgm:cxn modelId="{27623647-59C8-5D47-BF6C-7BE4AC6F370E}" type="presOf" srcId="{43CA1176-2DE6-A843-B7D1-F156D6AEB724}" destId="{EA79117F-1A60-EA4E-A76A-37F738383FB0}" srcOrd="0" destOrd="0" presId="urn:microsoft.com/office/officeart/2009/3/layout/HorizontalOrganizationChart"/>
    <dgm:cxn modelId="{EC820417-55D6-8640-B749-60A5190355A7}" type="presOf" srcId="{4B0B5491-6CBB-7545-93E3-B9D620CEAA9E}" destId="{0951160F-1E0B-B54B-9822-38B3E551AA63}" srcOrd="0" destOrd="0" presId="urn:microsoft.com/office/officeart/2009/3/layout/HorizontalOrganizationChart"/>
    <dgm:cxn modelId="{E4768751-D194-A045-A6BE-33C78CD87384}" type="presOf" srcId="{D70AD671-B604-4E45-9133-42B1C660AA34}" destId="{EE1398DC-5467-A74F-AFCB-F4FE910EAB73}" srcOrd="0" destOrd="0" presId="urn:microsoft.com/office/officeart/2009/3/layout/HorizontalOrganizationChart"/>
    <dgm:cxn modelId="{3BA9DB0F-4D81-5D47-8353-F99A06374E9C}" type="presOf" srcId="{73E3C838-1D1D-B341-9024-E0C47CBA8BE0}" destId="{BA4F36B7-2080-0740-ABFB-3E3F28F3ECEA}" srcOrd="1" destOrd="0" presId="urn:microsoft.com/office/officeart/2009/3/layout/HorizontalOrganizationChart"/>
    <dgm:cxn modelId="{1CD6DDDA-A471-924C-A63F-D84372D52761}" type="presOf" srcId="{8748806D-EF5C-2A40-8C63-A2FC2DA96044}" destId="{28522BAF-9BFC-D24D-8486-D57114658667}" srcOrd="0" destOrd="0" presId="urn:microsoft.com/office/officeart/2009/3/layout/HorizontalOrganizationChart"/>
    <dgm:cxn modelId="{147A93F2-CA74-AC4B-9C00-6EE060C6F433}" type="presOf" srcId="{3C3C9539-190E-6B4B-B9C1-771477076348}" destId="{FF75DFA9-DDF9-074B-8990-D7CAF0198779}" srcOrd="0" destOrd="0" presId="urn:microsoft.com/office/officeart/2009/3/layout/HorizontalOrganizationChart"/>
    <dgm:cxn modelId="{5A7094B2-BA8F-F445-96A2-C11E36B0A3DE}" type="presOf" srcId="{C36FB0F6-3F92-4644-ADED-131D6FCE447F}" destId="{0C025A09-0CE5-4E40-A2BC-7CC730A17872}" srcOrd="0" destOrd="0" presId="urn:microsoft.com/office/officeart/2009/3/layout/HorizontalOrganizationChart"/>
    <dgm:cxn modelId="{A33E7C0A-ADF6-914B-B52D-096686881039}" type="presOf" srcId="{B7C6BB6F-793C-8A48-942C-3B5256867016}" destId="{246B0495-0A76-0E48-BEE4-80A561D0532D}" srcOrd="1" destOrd="0" presId="urn:microsoft.com/office/officeart/2009/3/layout/HorizontalOrganizationChart"/>
    <dgm:cxn modelId="{68A7D8D6-8B84-394F-8156-105FEC0A9679}" type="presOf" srcId="{6ED283BE-5F93-DC4C-9BEF-8DC9CA13855F}" destId="{EF4081EC-DE3F-7447-9D2D-2BA4D92838E3}" srcOrd="0" destOrd="0" presId="urn:microsoft.com/office/officeart/2009/3/layout/HorizontalOrganizationChart"/>
    <dgm:cxn modelId="{4C187506-3060-FE41-89D8-FC927393F1CF}" type="presOf" srcId="{AFE02431-8E13-4D4E-A8CF-CCB155355532}" destId="{8E4439BF-18FD-B444-A9C3-D8558C4DB53B}" srcOrd="1" destOrd="0" presId="urn:microsoft.com/office/officeart/2009/3/layout/HorizontalOrganizationChart"/>
    <dgm:cxn modelId="{B95C4682-80FC-A146-9F56-9FB165F8119E}" type="presOf" srcId="{0B230D84-4AA3-984A-ACC3-04CFDE63CB1E}" destId="{99A24008-FE8E-C34D-A8FC-5F1F615E91AA}" srcOrd="0" destOrd="0" presId="urn:microsoft.com/office/officeart/2009/3/layout/HorizontalOrganizationChart"/>
    <dgm:cxn modelId="{BD5BACAF-46C8-F44D-913C-9BB99371C584}" type="presOf" srcId="{EC190995-D715-704E-9E85-D0CD073E780E}" destId="{6D1C20B1-DA37-EA4F-9A0B-54CF793ADC8A}" srcOrd="0" destOrd="0" presId="urn:microsoft.com/office/officeart/2009/3/layout/HorizontalOrganizationChart"/>
    <dgm:cxn modelId="{2020532C-9495-A547-ACE0-B8F384E0DFAB}" srcId="{8CBD0FAC-3BE6-934A-B830-5223AC9DC0E2}" destId="{3EEDE4B7-C58B-9947-B7D3-9488CAD6D7FE}" srcOrd="0" destOrd="0" parTransId="{91962358-C38B-4B43-A56E-A70402E00657}" sibTransId="{41B5262C-FA58-8448-ABDE-25C153853103}"/>
    <dgm:cxn modelId="{0E14D5DC-02EC-754F-B5CF-86029EE65983}" type="presOf" srcId="{8D85E963-35E2-2F46-85EC-44B178981116}" destId="{CFFA6944-6FCB-3B4A-B03E-755F335516C8}" srcOrd="0" destOrd="0" presId="urn:microsoft.com/office/officeart/2009/3/layout/HorizontalOrganizationChart"/>
    <dgm:cxn modelId="{7B7F2578-C8B2-184A-B017-530EB3171B5F}" type="presOf" srcId="{F0ECDD8D-A094-AD45-B3C1-6E219ED2E991}" destId="{3FB1EAC8-F6A7-1949-90F5-BF0BF0B8B896}" srcOrd="0" destOrd="0" presId="urn:microsoft.com/office/officeart/2009/3/layout/HorizontalOrganizationChart"/>
    <dgm:cxn modelId="{BF2CDBC7-BB65-D34F-B1C5-27E24B1C3D3E}" srcId="{1F21BDAC-FAE9-654F-A183-46D99B02C6D6}" destId="{460BFDE1-1B38-9842-A781-C60C7A28E7B0}" srcOrd="1" destOrd="0" parTransId="{8FC54444-2C10-664C-9827-788C600F3097}" sibTransId="{30B7670F-6D0F-C046-8699-34F597F63F14}"/>
    <dgm:cxn modelId="{BFBB2042-D039-0B4E-88C9-613ADFFAFBFF}" type="presOf" srcId="{460BFDE1-1B38-9842-A781-C60C7A28E7B0}" destId="{A66CFE82-DFAA-BC4C-A33E-5C51A8DC0AC1}" srcOrd="1" destOrd="0" presId="urn:microsoft.com/office/officeart/2009/3/layout/HorizontalOrganizationChart"/>
    <dgm:cxn modelId="{A59BFB39-27E6-AC43-B285-9F23E9A8403F}" type="presOf" srcId="{2DDD473E-19C5-FB4D-BFA5-4C9B91531AC5}" destId="{6C11F4FD-3D15-7042-8D8E-2AE13657254A}" srcOrd="0" destOrd="0" presId="urn:microsoft.com/office/officeart/2009/3/layout/HorizontalOrganizationChart"/>
    <dgm:cxn modelId="{E251A7A4-9EFC-C248-8F89-E1ED603667C7}" type="presOf" srcId="{4D453874-9391-CB4F-A7C5-5BD2DF30DA8F}" destId="{9688FA3E-566D-A34C-AA03-54F9D57453D5}" srcOrd="1" destOrd="0" presId="urn:microsoft.com/office/officeart/2009/3/layout/HorizontalOrganizationChart"/>
    <dgm:cxn modelId="{46E49965-612B-854D-B8AA-57601EFD8F6E}" srcId="{2540771D-B454-C145-A8AB-E80E8CB36AB1}" destId="{CB7AF753-7EDE-7B42-92DC-D51E49504CDF}" srcOrd="2" destOrd="0" parTransId="{1A05EDC0-BDA4-1149-B7C2-55C0B7919F24}" sibTransId="{F184F3AE-13C1-5141-98AD-6E4BFC7AEDF8}"/>
    <dgm:cxn modelId="{334D33DC-24AA-B344-B2E4-DEC27520EFBA}" srcId="{501CF922-95B0-364B-B1B3-AB620983B55F}" destId="{57816F21-0F07-484F-B886-36BAF2EEDF32}" srcOrd="4" destOrd="0" parTransId="{A76CCAB5-1826-0C47-B962-89FB9C801D1B}" sibTransId="{835C06AD-83E7-E04F-A48B-919D848A563B}"/>
    <dgm:cxn modelId="{50EE759C-B520-D249-B72D-950E9B0EDA92}" type="presParOf" srcId="{CB30E2B1-DEF8-3C4A-90DE-D0655386EC51}" destId="{529FD1B3-2619-FF48-8C31-000D7F9D260B}" srcOrd="0" destOrd="0" presId="urn:microsoft.com/office/officeart/2009/3/layout/HorizontalOrganizationChart"/>
    <dgm:cxn modelId="{34F00F12-E5CB-D043-8651-5D3426F7E98A}" type="presParOf" srcId="{529FD1B3-2619-FF48-8C31-000D7F9D260B}" destId="{FEDF56C4-75B4-2040-9D20-3BDF151AA09E}" srcOrd="0" destOrd="0" presId="urn:microsoft.com/office/officeart/2009/3/layout/HorizontalOrganizationChart"/>
    <dgm:cxn modelId="{52078C7F-9F75-E243-9113-D84762383A04}" type="presParOf" srcId="{FEDF56C4-75B4-2040-9D20-3BDF151AA09E}" destId="{2D57E84B-96FF-564C-B7F5-44B1A351A7F3}" srcOrd="0" destOrd="0" presId="urn:microsoft.com/office/officeart/2009/3/layout/HorizontalOrganizationChart"/>
    <dgm:cxn modelId="{48B742B9-A51A-8240-9325-224754964A34}" type="presParOf" srcId="{FEDF56C4-75B4-2040-9D20-3BDF151AA09E}" destId="{AB0BC127-98A6-8F46-8CCE-61C58C2B5110}" srcOrd="1" destOrd="0" presId="urn:microsoft.com/office/officeart/2009/3/layout/HorizontalOrganizationChart"/>
    <dgm:cxn modelId="{3A51868D-B1C7-8D42-8342-9C71D167A3AA}" type="presParOf" srcId="{529FD1B3-2619-FF48-8C31-000D7F9D260B}" destId="{E8474E6B-8B65-1F4B-9A8D-9D4EF64A37A0}" srcOrd="1" destOrd="0" presId="urn:microsoft.com/office/officeart/2009/3/layout/HorizontalOrganizationChart"/>
    <dgm:cxn modelId="{B2B7B31E-59CC-0D43-8DF3-34B23AB6C2FC}" type="presParOf" srcId="{E8474E6B-8B65-1F4B-9A8D-9D4EF64A37A0}" destId="{4821AFBC-8119-9849-8930-0596C7F90D6C}" srcOrd="0" destOrd="0" presId="urn:microsoft.com/office/officeart/2009/3/layout/HorizontalOrganizationChart"/>
    <dgm:cxn modelId="{086F96F7-D1A0-6948-ADDD-E7FD0D177113}" type="presParOf" srcId="{E8474E6B-8B65-1F4B-9A8D-9D4EF64A37A0}" destId="{242FA60E-D6DD-CE40-AF90-E5AABF597105}" srcOrd="1" destOrd="0" presId="urn:microsoft.com/office/officeart/2009/3/layout/HorizontalOrganizationChart"/>
    <dgm:cxn modelId="{366BB471-3EDE-F74F-8584-D24B7A9793F6}" type="presParOf" srcId="{242FA60E-D6DD-CE40-AF90-E5AABF597105}" destId="{9F75CC64-BB94-8C46-9EA9-3250DADC23BD}" srcOrd="0" destOrd="0" presId="urn:microsoft.com/office/officeart/2009/3/layout/HorizontalOrganizationChart"/>
    <dgm:cxn modelId="{F376B806-506F-7A4F-A5AD-56D6D4872F3A}" type="presParOf" srcId="{9F75CC64-BB94-8C46-9EA9-3250DADC23BD}" destId="{49B765F4-C7EE-184D-B153-81AFDEAF085C}" srcOrd="0" destOrd="0" presId="urn:microsoft.com/office/officeart/2009/3/layout/HorizontalOrganizationChart"/>
    <dgm:cxn modelId="{17D3B371-4F59-9B47-8AF0-317A7EA9186E}" type="presParOf" srcId="{9F75CC64-BB94-8C46-9EA9-3250DADC23BD}" destId="{DEDF16D2-1367-EF44-BB0E-EC6F63C7C923}" srcOrd="1" destOrd="0" presId="urn:microsoft.com/office/officeart/2009/3/layout/HorizontalOrganizationChart"/>
    <dgm:cxn modelId="{86B64ADA-A644-C747-82FC-EC6B83D4A011}" type="presParOf" srcId="{242FA60E-D6DD-CE40-AF90-E5AABF597105}" destId="{797DFBBF-F118-EF46-B69C-4BAAD2385492}" srcOrd="1" destOrd="0" presId="urn:microsoft.com/office/officeart/2009/3/layout/HorizontalOrganizationChart"/>
    <dgm:cxn modelId="{EAFB91A9-F386-0449-A749-4913B88BC951}" type="presParOf" srcId="{797DFBBF-F118-EF46-B69C-4BAAD2385492}" destId="{75CF7E10-AC22-6E44-904E-F90E386CD395}" srcOrd="0" destOrd="0" presId="urn:microsoft.com/office/officeart/2009/3/layout/HorizontalOrganizationChart"/>
    <dgm:cxn modelId="{DDAB20AB-68BD-4B4A-BA13-4D1D767D1695}" type="presParOf" srcId="{797DFBBF-F118-EF46-B69C-4BAAD2385492}" destId="{FA65E034-8C5A-084E-9CFC-F2257C45A5F4}" srcOrd="1" destOrd="0" presId="urn:microsoft.com/office/officeart/2009/3/layout/HorizontalOrganizationChart"/>
    <dgm:cxn modelId="{7773D165-5367-2D46-911C-FB0CABB595E6}" type="presParOf" srcId="{FA65E034-8C5A-084E-9CFC-F2257C45A5F4}" destId="{27612236-48E8-D348-927A-04625F0093D2}" srcOrd="0" destOrd="0" presId="urn:microsoft.com/office/officeart/2009/3/layout/HorizontalOrganizationChart"/>
    <dgm:cxn modelId="{A8FD6A00-5D9C-9440-BB05-1CA4FBD59CA3}" type="presParOf" srcId="{27612236-48E8-D348-927A-04625F0093D2}" destId="{ADB11EF6-4617-AC48-A8C3-645D6E951B7E}" srcOrd="0" destOrd="0" presId="urn:microsoft.com/office/officeart/2009/3/layout/HorizontalOrganizationChart"/>
    <dgm:cxn modelId="{994FF675-151C-264B-9690-D9E48E2AA364}" type="presParOf" srcId="{27612236-48E8-D348-927A-04625F0093D2}" destId="{F68C98B2-6FF0-A14F-A69A-7ED7634ED6EA}" srcOrd="1" destOrd="0" presId="urn:microsoft.com/office/officeart/2009/3/layout/HorizontalOrganizationChart"/>
    <dgm:cxn modelId="{4B3F60EA-C574-5D46-9706-D0ABA0B2EAF4}" type="presParOf" srcId="{FA65E034-8C5A-084E-9CFC-F2257C45A5F4}" destId="{E64799BD-754A-6048-AFFD-034D6274B0A0}" srcOrd="1" destOrd="0" presId="urn:microsoft.com/office/officeart/2009/3/layout/HorizontalOrganizationChart"/>
    <dgm:cxn modelId="{B799339F-6638-8C43-9F1F-2E9DDD0A9BE0}" type="presParOf" srcId="{FA65E034-8C5A-084E-9CFC-F2257C45A5F4}" destId="{C113AE86-0FC4-6B40-AABA-C45043FE25D6}" srcOrd="2" destOrd="0" presId="urn:microsoft.com/office/officeart/2009/3/layout/HorizontalOrganizationChart"/>
    <dgm:cxn modelId="{BF6EA378-D8B3-C748-AF74-C3FB4098B3A7}" type="presParOf" srcId="{797DFBBF-F118-EF46-B69C-4BAAD2385492}" destId="{237E360C-1A84-CC42-BA0C-E42FEE9D46AF}" srcOrd="2" destOrd="0" presId="urn:microsoft.com/office/officeart/2009/3/layout/HorizontalOrganizationChart"/>
    <dgm:cxn modelId="{7E0D7B16-6995-0B48-8CFB-E5424D65CE78}" type="presParOf" srcId="{797DFBBF-F118-EF46-B69C-4BAAD2385492}" destId="{981E0AC2-8599-5A48-A85D-29D3B7A38707}" srcOrd="3" destOrd="0" presId="urn:microsoft.com/office/officeart/2009/3/layout/HorizontalOrganizationChart"/>
    <dgm:cxn modelId="{1161059C-A02B-B44D-8A6A-FC5FC0861B01}" type="presParOf" srcId="{981E0AC2-8599-5A48-A85D-29D3B7A38707}" destId="{39612DCF-A7D8-3F4A-A81F-7F68BC2F7899}" srcOrd="0" destOrd="0" presId="urn:microsoft.com/office/officeart/2009/3/layout/HorizontalOrganizationChart"/>
    <dgm:cxn modelId="{9583A49B-A1BD-334A-BDC8-B93D1E33C33A}" type="presParOf" srcId="{39612DCF-A7D8-3F4A-A81F-7F68BC2F7899}" destId="{254A18C1-9FF1-BB47-89CD-A55F582FA638}" srcOrd="0" destOrd="0" presId="urn:microsoft.com/office/officeart/2009/3/layout/HorizontalOrganizationChart"/>
    <dgm:cxn modelId="{DB614804-05F3-1C4A-8BCA-C648DFA3DF6C}" type="presParOf" srcId="{39612DCF-A7D8-3F4A-A81F-7F68BC2F7899}" destId="{9688FA3E-566D-A34C-AA03-54F9D57453D5}" srcOrd="1" destOrd="0" presId="urn:microsoft.com/office/officeart/2009/3/layout/HorizontalOrganizationChart"/>
    <dgm:cxn modelId="{30ABE94A-AE7C-B642-AA18-3DCFBA07B5E1}" type="presParOf" srcId="{981E0AC2-8599-5A48-A85D-29D3B7A38707}" destId="{FE624BF5-F107-EB4C-883D-7CCAF7FEEDC9}" srcOrd="1" destOrd="0" presId="urn:microsoft.com/office/officeart/2009/3/layout/HorizontalOrganizationChart"/>
    <dgm:cxn modelId="{B6BD0C0C-872E-7841-94F5-6138DE4B9528}" type="presParOf" srcId="{981E0AC2-8599-5A48-A85D-29D3B7A38707}" destId="{965AE8A0-54F0-1147-8758-05D2C7CE7025}" srcOrd="2" destOrd="0" presId="urn:microsoft.com/office/officeart/2009/3/layout/HorizontalOrganizationChart"/>
    <dgm:cxn modelId="{198F2C84-C8BA-3946-A376-E83C3137A8BE}" type="presParOf" srcId="{797DFBBF-F118-EF46-B69C-4BAAD2385492}" destId="{5CE1C79E-7B78-F145-B255-04E4A5F58909}" srcOrd="4" destOrd="0" presId="urn:microsoft.com/office/officeart/2009/3/layout/HorizontalOrganizationChart"/>
    <dgm:cxn modelId="{4B56C4B0-6F37-D345-93E7-93D5DBF8EC67}" type="presParOf" srcId="{797DFBBF-F118-EF46-B69C-4BAAD2385492}" destId="{452E97F6-9849-F94F-92F3-CFADE02F53DC}" srcOrd="5" destOrd="0" presId="urn:microsoft.com/office/officeart/2009/3/layout/HorizontalOrganizationChart"/>
    <dgm:cxn modelId="{E75ADE24-B6B0-3C45-AC38-74805C5DE7CF}" type="presParOf" srcId="{452E97F6-9849-F94F-92F3-CFADE02F53DC}" destId="{550A6AA0-86EF-0146-82EC-49C0B82B82FE}" srcOrd="0" destOrd="0" presId="urn:microsoft.com/office/officeart/2009/3/layout/HorizontalOrganizationChart"/>
    <dgm:cxn modelId="{910471DE-6897-A248-BD44-118CC694516F}" type="presParOf" srcId="{550A6AA0-86EF-0146-82EC-49C0B82B82FE}" destId="{9C26D560-36C0-824C-B773-56EC12ED6959}" srcOrd="0" destOrd="0" presId="urn:microsoft.com/office/officeart/2009/3/layout/HorizontalOrganizationChart"/>
    <dgm:cxn modelId="{D311271D-640A-C040-B69C-30B63D58C256}" type="presParOf" srcId="{550A6AA0-86EF-0146-82EC-49C0B82B82FE}" destId="{23330D44-36BA-2541-B9CD-5ACF2C3A105B}" srcOrd="1" destOrd="0" presId="urn:microsoft.com/office/officeart/2009/3/layout/HorizontalOrganizationChart"/>
    <dgm:cxn modelId="{A3A6DAC1-1DBC-0F45-8B3B-48B2301AC7D1}" type="presParOf" srcId="{452E97F6-9849-F94F-92F3-CFADE02F53DC}" destId="{75C8086D-DBD7-3245-817B-8834E3AE7FAE}" srcOrd="1" destOrd="0" presId="urn:microsoft.com/office/officeart/2009/3/layout/HorizontalOrganizationChart"/>
    <dgm:cxn modelId="{016EBC9E-BD9C-804D-87A1-F8CE965790F6}" type="presParOf" srcId="{452E97F6-9849-F94F-92F3-CFADE02F53DC}" destId="{2FA659AD-26E2-1344-B229-146BD36DB23B}" srcOrd="2" destOrd="0" presId="urn:microsoft.com/office/officeart/2009/3/layout/HorizontalOrganizationChart"/>
    <dgm:cxn modelId="{8651D4E9-C6B7-BA48-A8A1-26DF67E8C92A}" type="presParOf" srcId="{797DFBBF-F118-EF46-B69C-4BAAD2385492}" destId="{28522BAF-9BFC-D24D-8486-D57114658667}" srcOrd="6" destOrd="0" presId="urn:microsoft.com/office/officeart/2009/3/layout/HorizontalOrganizationChart"/>
    <dgm:cxn modelId="{A9DD949F-8E98-1549-9116-9542C4461772}" type="presParOf" srcId="{797DFBBF-F118-EF46-B69C-4BAAD2385492}" destId="{57588A70-3D4C-4444-A0F7-7871F10C94F4}" srcOrd="7" destOrd="0" presId="urn:microsoft.com/office/officeart/2009/3/layout/HorizontalOrganizationChart"/>
    <dgm:cxn modelId="{2FA79299-8D17-BE4C-B391-C8C3AAD83A80}" type="presParOf" srcId="{57588A70-3D4C-4444-A0F7-7871F10C94F4}" destId="{6283F8C3-B822-464A-BCEA-62909CAEF422}" srcOrd="0" destOrd="0" presId="urn:microsoft.com/office/officeart/2009/3/layout/HorizontalOrganizationChart"/>
    <dgm:cxn modelId="{53233BA2-C598-4048-8495-B45E9BEF5AED}" type="presParOf" srcId="{6283F8C3-B822-464A-BCEA-62909CAEF422}" destId="{DEB5D61B-5DB6-DE46-8C06-38E89AFAB493}" srcOrd="0" destOrd="0" presId="urn:microsoft.com/office/officeart/2009/3/layout/HorizontalOrganizationChart"/>
    <dgm:cxn modelId="{DB1A91B1-BA28-A64E-9358-D8E8100A8F16}" type="presParOf" srcId="{6283F8C3-B822-464A-BCEA-62909CAEF422}" destId="{7648394A-FBFE-144E-AEE0-4683F72CDD5E}" srcOrd="1" destOrd="0" presId="urn:microsoft.com/office/officeart/2009/3/layout/HorizontalOrganizationChart"/>
    <dgm:cxn modelId="{9FFA9AE7-77F1-354D-89E3-C1FBD40C22B1}" type="presParOf" srcId="{57588A70-3D4C-4444-A0F7-7871F10C94F4}" destId="{39367DAC-3325-B943-81C8-85CC6724497B}" srcOrd="1" destOrd="0" presId="urn:microsoft.com/office/officeart/2009/3/layout/HorizontalOrganizationChart"/>
    <dgm:cxn modelId="{6D69DE60-A5AC-F142-818C-CB85189C8BE3}" type="presParOf" srcId="{57588A70-3D4C-4444-A0F7-7871F10C94F4}" destId="{B54F6CBB-1257-B64F-ACAA-4B82EEAB6257}" srcOrd="2" destOrd="0" presId="urn:microsoft.com/office/officeart/2009/3/layout/HorizontalOrganizationChart"/>
    <dgm:cxn modelId="{BD58E7FC-7851-514B-8D68-B322C2F6719E}" type="presParOf" srcId="{242FA60E-D6DD-CE40-AF90-E5AABF597105}" destId="{9758EFD9-0FBB-B843-A715-AFD3D9A17531}" srcOrd="2" destOrd="0" presId="urn:microsoft.com/office/officeart/2009/3/layout/HorizontalOrganizationChart"/>
    <dgm:cxn modelId="{62EB4F67-DA4E-ED47-9B69-393690B22B64}" type="presParOf" srcId="{E8474E6B-8B65-1F4B-9A8D-9D4EF64A37A0}" destId="{5DFCBC89-0E07-8449-A73C-0B16EC2F07BA}" srcOrd="2" destOrd="0" presId="urn:microsoft.com/office/officeart/2009/3/layout/HorizontalOrganizationChart"/>
    <dgm:cxn modelId="{F91EA568-F556-894D-9D36-0DECE8018A86}" type="presParOf" srcId="{E8474E6B-8B65-1F4B-9A8D-9D4EF64A37A0}" destId="{A6923BE8-6EBD-D34A-A018-D2EAB6F578E5}" srcOrd="3" destOrd="0" presId="urn:microsoft.com/office/officeart/2009/3/layout/HorizontalOrganizationChart"/>
    <dgm:cxn modelId="{FE798E62-34F3-204D-94B1-D6CFE1559EC6}" type="presParOf" srcId="{A6923BE8-6EBD-D34A-A018-D2EAB6F578E5}" destId="{6D7D1D85-A9D5-854E-BBD6-0CAD27430DE1}" srcOrd="0" destOrd="0" presId="urn:microsoft.com/office/officeart/2009/3/layout/HorizontalOrganizationChart"/>
    <dgm:cxn modelId="{C3F92085-24F2-044A-86C4-D6731ABB5DD2}" type="presParOf" srcId="{6D7D1D85-A9D5-854E-BBD6-0CAD27430DE1}" destId="{9EE6ECCA-ADDA-4943-9AEB-A7EF4F6535FD}" srcOrd="0" destOrd="0" presId="urn:microsoft.com/office/officeart/2009/3/layout/HorizontalOrganizationChart"/>
    <dgm:cxn modelId="{31E387D4-7B92-F24A-8144-DBAB5B507F8D}" type="presParOf" srcId="{6D7D1D85-A9D5-854E-BBD6-0CAD27430DE1}" destId="{48B36221-41FE-CC46-A678-D9348B49A2A9}" srcOrd="1" destOrd="0" presId="urn:microsoft.com/office/officeart/2009/3/layout/HorizontalOrganizationChart"/>
    <dgm:cxn modelId="{CDFCFDD4-7ECA-7C45-A0D1-61C3F37EE80D}" type="presParOf" srcId="{A6923BE8-6EBD-D34A-A018-D2EAB6F578E5}" destId="{21FDDDA2-CE9C-8148-A875-5F16FE6EE95B}" srcOrd="1" destOrd="0" presId="urn:microsoft.com/office/officeart/2009/3/layout/HorizontalOrganizationChart"/>
    <dgm:cxn modelId="{B50FB21B-2B21-DB44-912F-F48FFDD6D218}" type="presParOf" srcId="{21FDDDA2-CE9C-8148-A875-5F16FE6EE95B}" destId="{4B72A644-A803-8944-8CE1-FA0A68464879}" srcOrd="0" destOrd="0" presId="urn:microsoft.com/office/officeart/2009/3/layout/HorizontalOrganizationChart"/>
    <dgm:cxn modelId="{F22993CA-E781-F843-B8D8-8CEFC5F82908}" type="presParOf" srcId="{21FDDDA2-CE9C-8148-A875-5F16FE6EE95B}" destId="{156F428C-DB66-B841-BAFF-CB79E94EC3BF}" srcOrd="1" destOrd="0" presId="urn:microsoft.com/office/officeart/2009/3/layout/HorizontalOrganizationChart"/>
    <dgm:cxn modelId="{5173336E-AD8D-6A47-9294-B0FCE841AD7F}" type="presParOf" srcId="{156F428C-DB66-B841-BAFF-CB79E94EC3BF}" destId="{6AFF716A-8895-7C4E-B9B1-820FB6C476BA}" srcOrd="0" destOrd="0" presId="urn:microsoft.com/office/officeart/2009/3/layout/HorizontalOrganizationChart"/>
    <dgm:cxn modelId="{224D1F2F-EAD6-0848-96C4-3F2C699C767E}" type="presParOf" srcId="{6AFF716A-8895-7C4E-B9B1-820FB6C476BA}" destId="{3FB95245-2424-454C-88CA-B9163223B2F0}" srcOrd="0" destOrd="0" presId="urn:microsoft.com/office/officeart/2009/3/layout/HorizontalOrganizationChart"/>
    <dgm:cxn modelId="{BF110589-9757-AF45-93E2-0BBBC940B61E}" type="presParOf" srcId="{6AFF716A-8895-7C4E-B9B1-820FB6C476BA}" destId="{246B0495-0A76-0E48-BEE4-80A561D0532D}" srcOrd="1" destOrd="0" presId="urn:microsoft.com/office/officeart/2009/3/layout/HorizontalOrganizationChart"/>
    <dgm:cxn modelId="{2487A41A-4304-1448-83FE-43420B5F6AA4}" type="presParOf" srcId="{156F428C-DB66-B841-BAFF-CB79E94EC3BF}" destId="{1123E265-263F-DC47-A4B5-B1920B813191}" srcOrd="1" destOrd="0" presId="urn:microsoft.com/office/officeart/2009/3/layout/HorizontalOrganizationChart"/>
    <dgm:cxn modelId="{A7E264D9-B1D4-6245-8CC5-E30F8BF056A7}" type="presParOf" srcId="{156F428C-DB66-B841-BAFF-CB79E94EC3BF}" destId="{32524F9D-2C09-F144-A667-F9CAFB1F7CCA}" srcOrd="2" destOrd="0" presId="urn:microsoft.com/office/officeart/2009/3/layout/HorizontalOrganizationChart"/>
    <dgm:cxn modelId="{85806869-9CDA-6C40-ABFC-53BEDAFF5C02}" type="presParOf" srcId="{21FDDDA2-CE9C-8148-A875-5F16FE6EE95B}" destId="{6C11F4FD-3D15-7042-8D8E-2AE13657254A}" srcOrd="2" destOrd="0" presId="urn:microsoft.com/office/officeart/2009/3/layout/HorizontalOrganizationChart"/>
    <dgm:cxn modelId="{C5AF2CDE-6D05-1248-92AD-12691BFDEEE2}" type="presParOf" srcId="{21FDDDA2-CE9C-8148-A875-5F16FE6EE95B}" destId="{E8BEDB46-3003-A143-A3F0-9E20D07752B7}" srcOrd="3" destOrd="0" presId="urn:microsoft.com/office/officeart/2009/3/layout/HorizontalOrganizationChart"/>
    <dgm:cxn modelId="{52360A8E-B72F-884E-8AE1-5CCD51EC8045}" type="presParOf" srcId="{E8BEDB46-3003-A143-A3F0-9E20D07752B7}" destId="{E63F9970-D6B3-2244-8C43-2BB26E89CF69}" srcOrd="0" destOrd="0" presId="urn:microsoft.com/office/officeart/2009/3/layout/HorizontalOrganizationChart"/>
    <dgm:cxn modelId="{C84C1AC1-FAB2-0447-A2EC-92573C227973}" type="presParOf" srcId="{E63F9970-D6B3-2244-8C43-2BB26E89CF69}" destId="{CE090BEE-1772-C24B-8950-D5AE70A34FC4}" srcOrd="0" destOrd="0" presId="urn:microsoft.com/office/officeart/2009/3/layout/HorizontalOrganizationChart"/>
    <dgm:cxn modelId="{0F4D2A0B-2FD0-7446-8A86-B33C2ACBC2C0}" type="presParOf" srcId="{E63F9970-D6B3-2244-8C43-2BB26E89CF69}" destId="{8E4439BF-18FD-B444-A9C3-D8558C4DB53B}" srcOrd="1" destOrd="0" presId="urn:microsoft.com/office/officeart/2009/3/layout/HorizontalOrganizationChart"/>
    <dgm:cxn modelId="{75E9D997-DCD2-DD4B-9C1F-F0A64AE62505}" type="presParOf" srcId="{E8BEDB46-3003-A143-A3F0-9E20D07752B7}" destId="{2A000C76-976F-9A4A-83FE-8241230DE4FF}" srcOrd="1" destOrd="0" presId="urn:microsoft.com/office/officeart/2009/3/layout/HorizontalOrganizationChart"/>
    <dgm:cxn modelId="{D7568EFC-2946-674E-BE03-C5EA92E61FA4}" type="presParOf" srcId="{E8BEDB46-3003-A143-A3F0-9E20D07752B7}" destId="{D009319C-EA17-8446-855B-B6B5BF6A9C44}" srcOrd="2" destOrd="0" presId="urn:microsoft.com/office/officeart/2009/3/layout/HorizontalOrganizationChart"/>
    <dgm:cxn modelId="{0CA3B2EB-9C42-7448-8BA2-82F11D152BBF}" type="presParOf" srcId="{21FDDDA2-CE9C-8148-A875-5F16FE6EE95B}" destId="{574E3BDB-E0AA-1C4D-A1C9-DFC052EAA07B}" srcOrd="4" destOrd="0" presId="urn:microsoft.com/office/officeart/2009/3/layout/HorizontalOrganizationChart"/>
    <dgm:cxn modelId="{10FE1774-3892-CF45-8265-64A52AC3A693}" type="presParOf" srcId="{21FDDDA2-CE9C-8148-A875-5F16FE6EE95B}" destId="{DD43310A-308B-A740-A661-61B19F350CBE}" srcOrd="5" destOrd="0" presId="urn:microsoft.com/office/officeart/2009/3/layout/HorizontalOrganizationChart"/>
    <dgm:cxn modelId="{EC4E6E14-FAFE-6E4C-B8C3-8002C2626229}" type="presParOf" srcId="{DD43310A-308B-A740-A661-61B19F350CBE}" destId="{95CC4B60-F79E-C041-87C6-B3DDF7C43D2D}" srcOrd="0" destOrd="0" presId="urn:microsoft.com/office/officeart/2009/3/layout/HorizontalOrganizationChart"/>
    <dgm:cxn modelId="{2437236A-1B73-2E49-BCCF-8435B350ACC0}" type="presParOf" srcId="{95CC4B60-F79E-C041-87C6-B3DDF7C43D2D}" destId="{BC7BCCFC-DA13-AB44-BC75-67366A03ED2B}" srcOrd="0" destOrd="0" presId="urn:microsoft.com/office/officeart/2009/3/layout/HorizontalOrganizationChart"/>
    <dgm:cxn modelId="{4E51EF6D-D9BD-0C49-BC34-D98CE9B06710}" type="presParOf" srcId="{95CC4B60-F79E-C041-87C6-B3DDF7C43D2D}" destId="{6E5E8DC0-001A-F24D-BC47-CBC354CDBBFD}" srcOrd="1" destOrd="0" presId="urn:microsoft.com/office/officeart/2009/3/layout/HorizontalOrganizationChart"/>
    <dgm:cxn modelId="{35E46A83-B4D7-8842-9930-12BA19EF743F}" type="presParOf" srcId="{DD43310A-308B-A740-A661-61B19F350CBE}" destId="{39803D7B-DB69-6F4C-B213-3EA496758997}" srcOrd="1" destOrd="0" presId="urn:microsoft.com/office/officeart/2009/3/layout/HorizontalOrganizationChart"/>
    <dgm:cxn modelId="{EBC2603C-2579-E443-82BB-037121E2BBC9}" type="presParOf" srcId="{DD43310A-308B-A740-A661-61B19F350CBE}" destId="{CDBA6C20-F465-B945-89D1-7E65605EE77B}" srcOrd="2" destOrd="0" presId="urn:microsoft.com/office/officeart/2009/3/layout/HorizontalOrganizationChart"/>
    <dgm:cxn modelId="{66474E8D-0042-604E-8A4C-84C8056FF060}" type="presParOf" srcId="{21FDDDA2-CE9C-8148-A875-5F16FE6EE95B}" destId="{64899AE0-0B15-B541-A641-B7D6F434CA21}" srcOrd="6" destOrd="0" presId="urn:microsoft.com/office/officeart/2009/3/layout/HorizontalOrganizationChart"/>
    <dgm:cxn modelId="{B0245010-A43D-A040-9AD3-B7C0F6914E07}" type="presParOf" srcId="{21FDDDA2-CE9C-8148-A875-5F16FE6EE95B}" destId="{3A068BE5-F57E-4942-866A-7030A0DE4B48}" srcOrd="7" destOrd="0" presId="urn:microsoft.com/office/officeart/2009/3/layout/HorizontalOrganizationChart"/>
    <dgm:cxn modelId="{99537633-B689-B84E-BCDF-72F554F55324}" type="presParOf" srcId="{3A068BE5-F57E-4942-866A-7030A0DE4B48}" destId="{E84F400A-BAAA-0B49-9DA3-8B17D842F607}" srcOrd="0" destOrd="0" presId="urn:microsoft.com/office/officeart/2009/3/layout/HorizontalOrganizationChart"/>
    <dgm:cxn modelId="{2E3720C8-93B4-4C46-B825-18817D6535BC}" type="presParOf" srcId="{E84F400A-BAAA-0B49-9DA3-8B17D842F607}" destId="{BA27B355-2669-3943-B008-EA259E22299A}" srcOrd="0" destOrd="0" presId="urn:microsoft.com/office/officeart/2009/3/layout/HorizontalOrganizationChart"/>
    <dgm:cxn modelId="{7C761B21-773C-B347-B5E1-2407B3EAE04D}" type="presParOf" srcId="{E84F400A-BAAA-0B49-9DA3-8B17D842F607}" destId="{EA6225DE-D867-A04A-8109-C9BAF3FB4A36}" srcOrd="1" destOrd="0" presId="urn:microsoft.com/office/officeart/2009/3/layout/HorizontalOrganizationChart"/>
    <dgm:cxn modelId="{D5FFFF8E-90F9-4B4D-B1CB-BC53A4BA4FD0}" type="presParOf" srcId="{3A068BE5-F57E-4942-866A-7030A0DE4B48}" destId="{9B3E7B8D-B1A6-634C-88F1-A0DFCF93B017}" srcOrd="1" destOrd="0" presId="urn:microsoft.com/office/officeart/2009/3/layout/HorizontalOrganizationChart"/>
    <dgm:cxn modelId="{B79E826D-2F4B-C54B-9DFB-563FC235B52D}" type="presParOf" srcId="{9B3E7B8D-B1A6-634C-88F1-A0DFCF93B017}" destId="{7ECD032F-DA32-FB48-A791-A417E11D2B4B}" srcOrd="0" destOrd="0" presId="urn:microsoft.com/office/officeart/2009/3/layout/HorizontalOrganizationChart"/>
    <dgm:cxn modelId="{ADEAFC6C-6634-AA41-B9D1-DC9612877037}" type="presParOf" srcId="{9B3E7B8D-B1A6-634C-88F1-A0DFCF93B017}" destId="{B11795DB-8197-574A-BC54-BAF6D02C9253}" srcOrd="1" destOrd="0" presId="urn:microsoft.com/office/officeart/2009/3/layout/HorizontalOrganizationChart"/>
    <dgm:cxn modelId="{ECCFF321-2DBE-4140-9C25-CF778C2EAEFF}" type="presParOf" srcId="{B11795DB-8197-574A-BC54-BAF6D02C9253}" destId="{D27B005F-B4B3-D940-92D4-D5B599828CBF}" srcOrd="0" destOrd="0" presId="urn:microsoft.com/office/officeart/2009/3/layout/HorizontalOrganizationChart"/>
    <dgm:cxn modelId="{9C298247-EC9B-4F42-886B-85476E6566B8}" type="presParOf" srcId="{D27B005F-B4B3-D940-92D4-D5B599828CBF}" destId="{EE1398DC-5467-A74F-AFCB-F4FE910EAB73}" srcOrd="0" destOrd="0" presId="urn:microsoft.com/office/officeart/2009/3/layout/HorizontalOrganizationChart"/>
    <dgm:cxn modelId="{68E027F6-0FF3-8C4E-8B81-075E9444967B}" type="presParOf" srcId="{D27B005F-B4B3-D940-92D4-D5B599828CBF}" destId="{B6AAFDAB-AB75-9849-A1F2-2D966FA95B18}" srcOrd="1" destOrd="0" presId="urn:microsoft.com/office/officeart/2009/3/layout/HorizontalOrganizationChart"/>
    <dgm:cxn modelId="{5ABF9CAD-2757-D340-884B-877E9D83437C}" type="presParOf" srcId="{B11795DB-8197-574A-BC54-BAF6D02C9253}" destId="{359F7566-6C76-F346-BD09-323189240CE2}" srcOrd="1" destOrd="0" presId="urn:microsoft.com/office/officeart/2009/3/layout/HorizontalOrganizationChart"/>
    <dgm:cxn modelId="{F4E406C3-1117-9445-AAC6-18B92FBEBCD5}" type="presParOf" srcId="{B11795DB-8197-574A-BC54-BAF6D02C9253}" destId="{E01C3FA9-92FA-3D44-B89E-EBEF680165BA}" srcOrd="2" destOrd="0" presId="urn:microsoft.com/office/officeart/2009/3/layout/HorizontalOrganizationChart"/>
    <dgm:cxn modelId="{DD3AF9A0-67EA-8748-818E-1D6A15141F86}" type="presParOf" srcId="{9B3E7B8D-B1A6-634C-88F1-A0DFCF93B017}" destId="{94DE4860-ED94-AC43-9515-F96898814F85}" srcOrd="2" destOrd="0" presId="urn:microsoft.com/office/officeart/2009/3/layout/HorizontalOrganizationChart"/>
    <dgm:cxn modelId="{81FDD61A-0782-8644-9E48-CC3520691917}" type="presParOf" srcId="{9B3E7B8D-B1A6-634C-88F1-A0DFCF93B017}" destId="{A7298CB0-3DB2-B645-B09E-FDC58372D5EB}" srcOrd="3" destOrd="0" presId="urn:microsoft.com/office/officeart/2009/3/layout/HorizontalOrganizationChart"/>
    <dgm:cxn modelId="{7C6CE61E-E35A-3043-A7A6-3F028C9BA84D}" type="presParOf" srcId="{A7298CB0-3DB2-B645-B09E-FDC58372D5EB}" destId="{F80B4C46-46BC-8C42-8FBF-A96E7EC23916}" srcOrd="0" destOrd="0" presId="urn:microsoft.com/office/officeart/2009/3/layout/HorizontalOrganizationChart"/>
    <dgm:cxn modelId="{9E195BC9-53E1-2241-A13C-7ACA675CC4F6}" type="presParOf" srcId="{F80B4C46-46BC-8C42-8FBF-A96E7EC23916}" destId="{049E8311-6217-244C-A6FE-E2392193529F}" srcOrd="0" destOrd="0" presId="urn:microsoft.com/office/officeart/2009/3/layout/HorizontalOrganizationChart"/>
    <dgm:cxn modelId="{F5521ED0-62C8-904B-A54F-E756F26990E3}" type="presParOf" srcId="{F80B4C46-46BC-8C42-8FBF-A96E7EC23916}" destId="{E1709121-298F-9E4A-9457-8944E5BEC401}" srcOrd="1" destOrd="0" presId="urn:microsoft.com/office/officeart/2009/3/layout/HorizontalOrganizationChart"/>
    <dgm:cxn modelId="{FFCDBDD4-4927-2040-B989-2412EA0B3B16}" type="presParOf" srcId="{A7298CB0-3DB2-B645-B09E-FDC58372D5EB}" destId="{18A3D207-3767-A445-8574-4C3D1F391CCE}" srcOrd="1" destOrd="0" presId="urn:microsoft.com/office/officeart/2009/3/layout/HorizontalOrganizationChart"/>
    <dgm:cxn modelId="{86DA5D34-8175-2C45-93FB-5230D1D3C367}" type="presParOf" srcId="{A7298CB0-3DB2-B645-B09E-FDC58372D5EB}" destId="{30B4C6FF-7AD6-F943-AA51-DA4CC81E5CEF}" srcOrd="2" destOrd="0" presId="urn:microsoft.com/office/officeart/2009/3/layout/HorizontalOrganizationChart"/>
    <dgm:cxn modelId="{C469225B-6900-204D-B1CF-A55CCAD153A1}" type="presParOf" srcId="{9B3E7B8D-B1A6-634C-88F1-A0DFCF93B017}" destId="{CFB2EDC8-194C-7E4F-94D5-E5DD7A5F6561}" srcOrd="4" destOrd="0" presId="urn:microsoft.com/office/officeart/2009/3/layout/HorizontalOrganizationChart"/>
    <dgm:cxn modelId="{DCAC7A14-1A17-4A47-B945-7DE4CAEFA32B}" type="presParOf" srcId="{9B3E7B8D-B1A6-634C-88F1-A0DFCF93B017}" destId="{E62D0375-1A2C-6A48-B30B-6853ED142E23}" srcOrd="5" destOrd="0" presId="urn:microsoft.com/office/officeart/2009/3/layout/HorizontalOrganizationChart"/>
    <dgm:cxn modelId="{9AE94D10-5A5C-7F45-8980-3B97478F7F23}" type="presParOf" srcId="{E62D0375-1A2C-6A48-B30B-6853ED142E23}" destId="{973FEC9F-CACE-DF48-B2A6-F918B768850E}" srcOrd="0" destOrd="0" presId="urn:microsoft.com/office/officeart/2009/3/layout/HorizontalOrganizationChart"/>
    <dgm:cxn modelId="{72B438A4-76F7-6643-ADE3-4949FCB89A40}" type="presParOf" srcId="{973FEC9F-CACE-DF48-B2A6-F918B768850E}" destId="{D683F84A-DB3B-0342-ABAD-A8B0E8D15EB3}" srcOrd="0" destOrd="0" presId="urn:microsoft.com/office/officeart/2009/3/layout/HorizontalOrganizationChart"/>
    <dgm:cxn modelId="{7487F443-361B-9F4C-8245-8CBB692EFFCC}" type="presParOf" srcId="{973FEC9F-CACE-DF48-B2A6-F918B768850E}" destId="{10213AAE-6C30-C14E-BD70-F8433DE6910E}" srcOrd="1" destOrd="0" presId="urn:microsoft.com/office/officeart/2009/3/layout/HorizontalOrganizationChart"/>
    <dgm:cxn modelId="{AA5DFA0E-B351-BD49-93AA-7BC85779321C}" type="presParOf" srcId="{E62D0375-1A2C-6A48-B30B-6853ED142E23}" destId="{CF444A66-D143-BC49-BB4F-A893CDE8F54D}" srcOrd="1" destOrd="0" presId="urn:microsoft.com/office/officeart/2009/3/layout/HorizontalOrganizationChart"/>
    <dgm:cxn modelId="{76E8F615-9463-E942-9979-DF5A9248B773}" type="presParOf" srcId="{E62D0375-1A2C-6A48-B30B-6853ED142E23}" destId="{25A48C00-50B8-2643-97D8-07AF97E24A28}" srcOrd="2" destOrd="0" presId="urn:microsoft.com/office/officeart/2009/3/layout/HorizontalOrganizationChart"/>
    <dgm:cxn modelId="{B46E964E-1B7F-2A42-9550-CDE6D38C7722}" type="presParOf" srcId="{3A068BE5-F57E-4942-866A-7030A0DE4B48}" destId="{7583C6F4-78C5-CD4F-8943-7929F6196DCF}" srcOrd="2" destOrd="0" presId="urn:microsoft.com/office/officeart/2009/3/layout/HorizontalOrganizationChart"/>
    <dgm:cxn modelId="{353D00D9-4915-5E44-A862-649955703316}" type="presParOf" srcId="{21FDDDA2-CE9C-8148-A875-5F16FE6EE95B}" destId="{5BDF8FB3-5606-7F46-B529-E0568445DFEF}" srcOrd="8" destOrd="0" presId="urn:microsoft.com/office/officeart/2009/3/layout/HorizontalOrganizationChart"/>
    <dgm:cxn modelId="{6E653FCF-7DCE-FD4B-8A56-FE9130B0C7DA}" type="presParOf" srcId="{21FDDDA2-CE9C-8148-A875-5F16FE6EE95B}" destId="{F4094AF8-F849-6A4F-9EF1-F61F786A712D}" srcOrd="9" destOrd="0" presId="urn:microsoft.com/office/officeart/2009/3/layout/HorizontalOrganizationChart"/>
    <dgm:cxn modelId="{4103C091-584E-044F-BA2C-35FB466B6533}" type="presParOf" srcId="{F4094AF8-F849-6A4F-9EF1-F61F786A712D}" destId="{9B4123C8-F62E-694C-898B-EEFB9002D4B4}" srcOrd="0" destOrd="0" presId="urn:microsoft.com/office/officeart/2009/3/layout/HorizontalOrganizationChart"/>
    <dgm:cxn modelId="{4A045CDE-4F39-654F-AF4D-5745C34CB8D6}" type="presParOf" srcId="{9B4123C8-F62E-694C-898B-EEFB9002D4B4}" destId="{AF8A2C1F-286A-BF48-99AD-27AC678B3ACB}" srcOrd="0" destOrd="0" presId="urn:microsoft.com/office/officeart/2009/3/layout/HorizontalOrganizationChart"/>
    <dgm:cxn modelId="{F08FD853-FFED-B741-B487-639B72EB9FFE}" type="presParOf" srcId="{9B4123C8-F62E-694C-898B-EEFB9002D4B4}" destId="{353AB228-5210-F24E-B624-913302F06224}" srcOrd="1" destOrd="0" presId="urn:microsoft.com/office/officeart/2009/3/layout/HorizontalOrganizationChart"/>
    <dgm:cxn modelId="{C17B7020-9FDF-0342-B83F-443A5D5414F8}" type="presParOf" srcId="{F4094AF8-F849-6A4F-9EF1-F61F786A712D}" destId="{D8717B26-7863-1C47-9980-C38FDC7F34C2}" srcOrd="1" destOrd="0" presId="urn:microsoft.com/office/officeart/2009/3/layout/HorizontalOrganizationChart"/>
    <dgm:cxn modelId="{CF27AE5C-5C89-7845-A7CC-229C4AEB3768}" type="presParOf" srcId="{F4094AF8-F849-6A4F-9EF1-F61F786A712D}" destId="{964251CA-7124-B14F-9DC8-24FE815D3985}" srcOrd="2" destOrd="0" presId="urn:microsoft.com/office/officeart/2009/3/layout/HorizontalOrganizationChart"/>
    <dgm:cxn modelId="{EDF395DC-F7FF-FD4E-89A5-94F2B726B488}" type="presParOf" srcId="{A6923BE8-6EBD-D34A-A018-D2EAB6F578E5}" destId="{550CD9F3-9E2B-CC41-A693-D971FA1E192D}" srcOrd="2" destOrd="0" presId="urn:microsoft.com/office/officeart/2009/3/layout/HorizontalOrganizationChart"/>
    <dgm:cxn modelId="{92E042E9-E841-F145-837D-217467278C17}" type="presParOf" srcId="{E8474E6B-8B65-1F4B-9A8D-9D4EF64A37A0}" destId="{74D79669-E683-FF4F-90E6-520216AADE2F}" srcOrd="4" destOrd="0" presId="urn:microsoft.com/office/officeart/2009/3/layout/HorizontalOrganizationChart"/>
    <dgm:cxn modelId="{169D0CD1-552C-944C-8D0B-9261E603802A}" type="presParOf" srcId="{E8474E6B-8B65-1F4B-9A8D-9D4EF64A37A0}" destId="{233BF717-9460-EE47-A3EE-CFE6C90C9538}" srcOrd="5" destOrd="0" presId="urn:microsoft.com/office/officeart/2009/3/layout/HorizontalOrganizationChart"/>
    <dgm:cxn modelId="{1DC16095-3ED9-7240-AE33-CA09789CF40F}" type="presParOf" srcId="{233BF717-9460-EE47-A3EE-CFE6C90C9538}" destId="{2BB35D8B-AF68-224D-B642-C6D476419388}" srcOrd="0" destOrd="0" presId="urn:microsoft.com/office/officeart/2009/3/layout/HorizontalOrganizationChart"/>
    <dgm:cxn modelId="{027D5D92-3011-7840-8570-0C784E962712}" type="presParOf" srcId="{2BB35D8B-AF68-224D-B642-C6D476419388}" destId="{38ADFC65-EE40-844A-988F-7C74548DCD6B}" srcOrd="0" destOrd="0" presId="urn:microsoft.com/office/officeart/2009/3/layout/HorizontalOrganizationChart"/>
    <dgm:cxn modelId="{FDECEFED-7D2E-A243-BD1C-5AC3B0A40839}" type="presParOf" srcId="{2BB35D8B-AF68-224D-B642-C6D476419388}" destId="{7FB43C25-17E5-4C42-840A-AAFEB678E399}" srcOrd="1" destOrd="0" presId="urn:microsoft.com/office/officeart/2009/3/layout/HorizontalOrganizationChart"/>
    <dgm:cxn modelId="{5038DD63-21C4-954A-A610-FCF97B0FB1A7}" type="presParOf" srcId="{233BF717-9460-EE47-A3EE-CFE6C90C9538}" destId="{B62A2743-0844-434C-BB2E-AAEF93AF6FF5}" srcOrd="1" destOrd="0" presId="urn:microsoft.com/office/officeart/2009/3/layout/HorizontalOrganizationChart"/>
    <dgm:cxn modelId="{FBF9CD3E-EF5B-7A4F-B8BC-7B0577EE71B0}" type="presParOf" srcId="{B62A2743-0844-434C-BB2E-AAEF93AF6FF5}" destId="{9B816166-57B7-FA40-8F71-24E99A98D052}" srcOrd="0" destOrd="0" presId="urn:microsoft.com/office/officeart/2009/3/layout/HorizontalOrganizationChart"/>
    <dgm:cxn modelId="{D51813C5-CCA7-4E4C-BFE2-9AA283CCFBA8}" type="presParOf" srcId="{B62A2743-0844-434C-BB2E-AAEF93AF6FF5}" destId="{58FA83AE-7EB5-A04C-8FEF-8F37F3138F2E}" srcOrd="1" destOrd="0" presId="urn:microsoft.com/office/officeart/2009/3/layout/HorizontalOrganizationChart"/>
    <dgm:cxn modelId="{C5E1D237-58B1-4A43-B669-8D0860244C9D}" type="presParOf" srcId="{58FA83AE-7EB5-A04C-8FEF-8F37F3138F2E}" destId="{1BD437E7-4B3B-F141-B043-C2364D6522C2}" srcOrd="0" destOrd="0" presId="urn:microsoft.com/office/officeart/2009/3/layout/HorizontalOrganizationChart"/>
    <dgm:cxn modelId="{8ECDC1A2-DAB5-FE46-85E4-5CB240725E4B}" type="presParOf" srcId="{1BD437E7-4B3B-F141-B043-C2364D6522C2}" destId="{01437636-35F7-9944-BB67-F64FB4F07371}" srcOrd="0" destOrd="0" presId="urn:microsoft.com/office/officeart/2009/3/layout/HorizontalOrganizationChart"/>
    <dgm:cxn modelId="{B3FF97C4-EDB1-884A-B5E8-417A63018843}" type="presParOf" srcId="{1BD437E7-4B3B-F141-B043-C2364D6522C2}" destId="{68B509CD-A73A-754D-B129-932A032C459E}" srcOrd="1" destOrd="0" presId="urn:microsoft.com/office/officeart/2009/3/layout/HorizontalOrganizationChart"/>
    <dgm:cxn modelId="{04237309-9F4D-D042-9D38-477A9899CC7B}" type="presParOf" srcId="{58FA83AE-7EB5-A04C-8FEF-8F37F3138F2E}" destId="{88384C0F-A7E6-D445-9730-EC1E11687006}" srcOrd="1" destOrd="0" presId="urn:microsoft.com/office/officeart/2009/3/layout/HorizontalOrganizationChart"/>
    <dgm:cxn modelId="{8498D21A-A969-2744-BB33-D267932C966E}" type="presParOf" srcId="{58FA83AE-7EB5-A04C-8FEF-8F37F3138F2E}" destId="{E06C989A-AFC3-9343-8B40-692379372BB6}" srcOrd="2" destOrd="0" presId="urn:microsoft.com/office/officeart/2009/3/layout/HorizontalOrganizationChart"/>
    <dgm:cxn modelId="{697CF6AD-AEF4-3E43-A289-D57F13E8FD04}" type="presParOf" srcId="{B62A2743-0844-434C-BB2E-AAEF93AF6FF5}" destId="{4259F326-A04F-6044-9666-86E8F3020E16}" srcOrd="2" destOrd="0" presId="urn:microsoft.com/office/officeart/2009/3/layout/HorizontalOrganizationChart"/>
    <dgm:cxn modelId="{4C3F4987-4B51-A349-AEAF-2D7A915E6948}" type="presParOf" srcId="{B62A2743-0844-434C-BB2E-AAEF93AF6FF5}" destId="{42ECE5FB-38C7-6A49-935B-11BF8A493450}" srcOrd="3" destOrd="0" presId="urn:microsoft.com/office/officeart/2009/3/layout/HorizontalOrganizationChart"/>
    <dgm:cxn modelId="{0AF94FB6-D388-B843-82D8-E52B20209E3E}" type="presParOf" srcId="{42ECE5FB-38C7-6A49-935B-11BF8A493450}" destId="{BF96DB6C-C71E-3041-A34C-CB95EE5626E6}" srcOrd="0" destOrd="0" presId="urn:microsoft.com/office/officeart/2009/3/layout/HorizontalOrganizationChart"/>
    <dgm:cxn modelId="{1E54FF3B-55D3-2748-99C7-0576461FF200}" type="presParOf" srcId="{BF96DB6C-C71E-3041-A34C-CB95EE5626E6}" destId="{6475CE9A-283E-D14C-A16E-586971B7EC92}" srcOrd="0" destOrd="0" presId="urn:microsoft.com/office/officeart/2009/3/layout/HorizontalOrganizationChart"/>
    <dgm:cxn modelId="{C1A6600E-3C19-6C4B-95A5-233D59DE5904}" type="presParOf" srcId="{BF96DB6C-C71E-3041-A34C-CB95EE5626E6}" destId="{A66CFE82-DFAA-BC4C-A33E-5C51A8DC0AC1}" srcOrd="1" destOrd="0" presId="urn:microsoft.com/office/officeart/2009/3/layout/HorizontalOrganizationChart"/>
    <dgm:cxn modelId="{632BFFE5-5E05-9344-BF6A-9645A950EF4E}" type="presParOf" srcId="{42ECE5FB-38C7-6A49-935B-11BF8A493450}" destId="{76EB00AE-F843-2447-A60F-597B788BD63D}" srcOrd="1" destOrd="0" presId="urn:microsoft.com/office/officeart/2009/3/layout/HorizontalOrganizationChart"/>
    <dgm:cxn modelId="{44794F3B-BB90-AF49-8BFB-284688F75A92}" type="presParOf" srcId="{42ECE5FB-38C7-6A49-935B-11BF8A493450}" destId="{F63A2BB8-D103-474B-AB0C-D85BEB945C74}" srcOrd="2" destOrd="0" presId="urn:microsoft.com/office/officeart/2009/3/layout/HorizontalOrganizationChart"/>
    <dgm:cxn modelId="{7A308FA0-089A-3746-ADF9-69EA9A717911}" type="presParOf" srcId="{B62A2743-0844-434C-BB2E-AAEF93AF6FF5}" destId="{513A1A64-EDB8-9044-AB90-8C93ED8332C7}" srcOrd="4" destOrd="0" presId="urn:microsoft.com/office/officeart/2009/3/layout/HorizontalOrganizationChart"/>
    <dgm:cxn modelId="{48EEDF56-FE63-6347-89D5-0927E841E7AF}" type="presParOf" srcId="{B62A2743-0844-434C-BB2E-AAEF93AF6FF5}" destId="{11D8DDFD-2DFB-9C45-9DDB-5CC88934CF16}" srcOrd="5" destOrd="0" presId="urn:microsoft.com/office/officeart/2009/3/layout/HorizontalOrganizationChart"/>
    <dgm:cxn modelId="{9E17E9B4-BB56-B944-9C8E-8E31B4FD4EF6}" type="presParOf" srcId="{11D8DDFD-2DFB-9C45-9DDB-5CC88934CF16}" destId="{61DDAD97-5815-CF47-81D3-8F9870BB7A5E}" srcOrd="0" destOrd="0" presId="urn:microsoft.com/office/officeart/2009/3/layout/HorizontalOrganizationChart"/>
    <dgm:cxn modelId="{72E89F10-44DA-3F4C-BDBD-6851DAFB3709}" type="presParOf" srcId="{61DDAD97-5815-CF47-81D3-8F9870BB7A5E}" destId="{7782394B-F70E-5447-9493-85E59E634832}" srcOrd="0" destOrd="0" presId="urn:microsoft.com/office/officeart/2009/3/layout/HorizontalOrganizationChart"/>
    <dgm:cxn modelId="{BEB7110D-BF63-1440-A340-B54E3F40FCEC}" type="presParOf" srcId="{61DDAD97-5815-CF47-81D3-8F9870BB7A5E}" destId="{FB98C407-D2B0-354C-9A63-2C4D319146A5}" srcOrd="1" destOrd="0" presId="urn:microsoft.com/office/officeart/2009/3/layout/HorizontalOrganizationChart"/>
    <dgm:cxn modelId="{F7FDD3F0-6375-E24D-AEFC-A29CA0B054A4}" type="presParOf" srcId="{11D8DDFD-2DFB-9C45-9DDB-5CC88934CF16}" destId="{1EAC8FE6-1C0F-A942-A73B-5676E652F4D0}" srcOrd="1" destOrd="0" presId="urn:microsoft.com/office/officeart/2009/3/layout/HorizontalOrganizationChart"/>
    <dgm:cxn modelId="{3E395978-C7FC-8643-8F84-40819CBF474E}" type="presParOf" srcId="{1EAC8FE6-1C0F-A942-A73B-5676E652F4D0}" destId="{E283858D-D424-1549-AA0D-072C354B6464}" srcOrd="0" destOrd="0" presId="urn:microsoft.com/office/officeart/2009/3/layout/HorizontalOrganizationChart"/>
    <dgm:cxn modelId="{B60915BA-2AD5-B149-8CC1-66405E11B504}" type="presParOf" srcId="{1EAC8FE6-1C0F-A942-A73B-5676E652F4D0}" destId="{23FCBAB9-0BE3-FA4A-902F-49392A6B6151}" srcOrd="1" destOrd="0" presId="urn:microsoft.com/office/officeart/2009/3/layout/HorizontalOrganizationChart"/>
    <dgm:cxn modelId="{D2650A90-FFB3-5D4B-8980-C2584EB62A75}" type="presParOf" srcId="{23FCBAB9-0BE3-FA4A-902F-49392A6B6151}" destId="{2BFD6716-3568-1647-AC51-7189CE4F668C}" srcOrd="0" destOrd="0" presId="urn:microsoft.com/office/officeart/2009/3/layout/HorizontalOrganizationChart"/>
    <dgm:cxn modelId="{39BECB13-A90C-8A41-92B9-8E953F65EB7B}" type="presParOf" srcId="{2BFD6716-3568-1647-AC51-7189CE4F668C}" destId="{D858AEA9-B693-EF4C-AE6B-F89E0F262FB9}" srcOrd="0" destOrd="0" presId="urn:microsoft.com/office/officeart/2009/3/layout/HorizontalOrganizationChart"/>
    <dgm:cxn modelId="{06CDA665-1972-664D-B0D8-C9167A06AA18}" type="presParOf" srcId="{2BFD6716-3568-1647-AC51-7189CE4F668C}" destId="{08AE0D1B-B741-7B45-B4C4-3044B58F4F12}" srcOrd="1" destOrd="0" presId="urn:microsoft.com/office/officeart/2009/3/layout/HorizontalOrganizationChart"/>
    <dgm:cxn modelId="{491648A3-9A7F-7D4F-B901-3B5C438852CE}" type="presParOf" srcId="{23FCBAB9-0BE3-FA4A-902F-49392A6B6151}" destId="{DF9306A6-B7A6-9E4C-98BF-22426A45E2D6}" srcOrd="1" destOrd="0" presId="urn:microsoft.com/office/officeart/2009/3/layout/HorizontalOrganizationChart"/>
    <dgm:cxn modelId="{729ABAFF-AA7C-B34C-89F0-464FCD95C929}" type="presParOf" srcId="{23FCBAB9-0BE3-FA4A-902F-49392A6B6151}" destId="{D0D11647-8EEB-5D40-B937-A043F2EB12D3}" srcOrd="2" destOrd="0" presId="urn:microsoft.com/office/officeart/2009/3/layout/HorizontalOrganizationChart"/>
    <dgm:cxn modelId="{E1D84BDB-1B0D-0C46-B9BC-4BEE60BE896F}" type="presParOf" srcId="{1EAC8FE6-1C0F-A942-A73B-5676E652F4D0}" destId="{94EBF83D-B19B-D84C-8E7F-996A7F679058}" srcOrd="2" destOrd="0" presId="urn:microsoft.com/office/officeart/2009/3/layout/HorizontalOrganizationChart"/>
    <dgm:cxn modelId="{735F4C35-86B1-6D40-950A-105A05725EA1}" type="presParOf" srcId="{1EAC8FE6-1C0F-A942-A73B-5676E652F4D0}" destId="{7E74CFEE-F737-5148-9049-73BDCFBC2C07}" srcOrd="3" destOrd="0" presId="urn:microsoft.com/office/officeart/2009/3/layout/HorizontalOrganizationChart"/>
    <dgm:cxn modelId="{44FC61D8-2904-8149-9687-9BF6EC45E107}" type="presParOf" srcId="{7E74CFEE-F737-5148-9049-73BDCFBC2C07}" destId="{4BE933E6-B77D-3A41-A70F-49B909661D09}" srcOrd="0" destOrd="0" presId="urn:microsoft.com/office/officeart/2009/3/layout/HorizontalOrganizationChart"/>
    <dgm:cxn modelId="{E134568E-04DA-3042-8A5B-54B6BC4E0AEF}" type="presParOf" srcId="{4BE933E6-B77D-3A41-A70F-49B909661D09}" destId="{6F92A004-20CF-1F4D-AE19-223B237F6C66}" srcOrd="0" destOrd="0" presId="urn:microsoft.com/office/officeart/2009/3/layout/HorizontalOrganizationChart"/>
    <dgm:cxn modelId="{D1E79140-A16B-FD4B-8E66-2E783C80C62D}" type="presParOf" srcId="{4BE933E6-B77D-3A41-A70F-49B909661D09}" destId="{BA4F36B7-2080-0740-ABFB-3E3F28F3ECEA}" srcOrd="1" destOrd="0" presId="urn:microsoft.com/office/officeart/2009/3/layout/HorizontalOrganizationChart"/>
    <dgm:cxn modelId="{7E9F2404-17CE-6141-8172-5B0FFE92FA16}" type="presParOf" srcId="{7E74CFEE-F737-5148-9049-73BDCFBC2C07}" destId="{0388B560-2414-AA46-8F57-0413D5CB52B8}" srcOrd="1" destOrd="0" presId="urn:microsoft.com/office/officeart/2009/3/layout/HorizontalOrganizationChart"/>
    <dgm:cxn modelId="{7CF762A7-ACCA-7B48-A89F-680310E5CF48}" type="presParOf" srcId="{7E74CFEE-F737-5148-9049-73BDCFBC2C07}" destId="{CE872358-090B-E441-B90F-0C2BB8F804E5}" srcOrd="2" destOrd="0" presId="urn:microsoft.com/office/officeart/2009/3/layout/HorizontalOrganizationChart"/>
    <dgm:cxn modelId="{3F0F42FE-D314-6D4F-AFB9-D47C408057D6}" type="presParOf" srcId="{1EAC8FE6-1C0F-A942-A73B-5676E652F4D0}" destId="{2656457F-07CE-D54D-B90E-174F89BB93E9}" srcOrd="4" destOrd="0" presId="urn:microsoft.com/office/officeart/2009/3/layout/HorizontalOrganizationChart"/>
    <dgm:cxn modelId="{C2C9F1E9-CAB4-D74A-9C3B-CCBD1C3D0AB1}" type="presParOf" srcId="{1EAC8FE6-1C0F-A942-A73B-5676E652F4D0}" destId="{9C762AC7-2932-7C49-9476-296595FB393A}" srcOrd="5" destOrd="0" presId="urn:microsoft.com/office/officeart/2009/3/layout/HorizontalOrganizationChart"/>
    <dgm:cxn modelId="{C5DDDC7F-2857-CE45-B2E5-6600A70FF322}" type="presParOf" srcId="{9C762AC7-2932-7C49-9476-296595FB393A}" destId="{4571551F-D5EF-9F45-8D8D-65475288B36B}" srcOrd="0" destOrd="0" presId="urn:microsoft.com/office/officeart/2009/3/layout/HorizontalOrganizationChart"/>
    <dgm:cxn modelId="{210E09DB-6A42-DE42-9AE6-BA9112313A3B}" type="presParOf" srcId="{4571551F-D5EF-9F45-8D8D-65475288B36B}" destId="{99A24008-FE8E-C34D-A8FC-5F1F615E91AA}" srcOrd="0" destOrd="0" presId="urn:microsoft.com/office/officeart/2009/3/layout/HorizontalOrganizationChart"/>
    <dgm:cxn modelId="{621309DB-C271-F740-9B5B-560D57A6AF3E}" type="presParOf" srcId="{4571551F-D5EF-9F45-8D8D-65475288B36B}" destId="{5DB3FA73-9DB3-5C45-8F22-FC75E384BC7C}" srcOrd="1" destOrd="0" presId="urn:microsoft.com/office/officeart/2009/3/layout/HorizontalOrganizationChart"/>
    <dgm:cxn modelId="{41B721F3-3F75-2E41-95CD-27A21C79E38B}" type="presParOf" srcId="{9C762AC7-2932-7C49-9476-296595FB393A}" destId="{5E35EAE7-DD70-F44B-9A5B-1C7C40775E1F}" srcOrd="1" destOrd="0" presId="urn:microsoft.com/office/officeart/2009/3/layout/HorizontalOrganizationChart"/>
    <dgm:cxn modelId="{5CD4E985-E15B-7A44-81D4-66DE7E1AB7F3}" type="presParOf" srcId="{9C762AC7-2932-7C49-9476-296595FB393A}" destId="{6751C7BE-64A1-B146-9178-DC53BC7A910C}" srcOrd="2" destOrd="0" presId="urn:microsoft.com/office/officeart/2009/3/layout/HorizontalOrganizationChart"/>
    <dgm:cxn modelId="{38DA0E4E-8BC7-C343-954F-203740E9191B}" type="presParOf" srcId="{11D8DDFD-2DFB-9C45-9DDB-5CC88934CF16}" destId="{292C2B8C-C8A9-C74A-ACF7-F1BD9BBB3C00}" srcOrd="2" destOrd="0" presId="urn:microsoft.com/office/officeart/2009/3/layout/HorizontalOrganizationChart"/>
    <dgm:cxn modelId="{36E320A7-9347-9C4A-9AFB-28D7479B6B7C}" type="presParOf" srcId="{233BF717-9460-EE47-A3EE-CFE6C90C9538}" destId="{4BC9200A-255B-F749-9A90-39FB5677CA56}" srcOrd="2" destOrd="0" presId="urn:microsoft.com/office/officeart/2009/3/layout/HorizontalOrganizationChart"/>
    <dgm:cxn modelId="{8C49ECE5-3EC8-6245-897E-CAD5A004EB16}" type="presParOf" srcId="{E8474E6B-8B65-1F4B-9A8D-9D4EF64A37A0}" destId="{CFFA6944-6FCB-3B4A-B03E-755F335516C8}" srcOrd="6" destOrd="0" presId="urn:microsoft.com/office/officeart/2009/3/layout/HorizontalOrganizationChart"/>
    <dgm:cxn modelId="{8AF8AFED-02BB-3240-9AF3-EA2F57EA2FB8}" type="presParOf" srcId="{E8474E6B-8B65-1F4B-9A8D-9D4EF64A37A0}" destId="{75DF575F-D80B-C448-89F4-7BD3639D0BB7}" srcOrd="7" destOrd="0" presId="urn:microsoft.com/office/officeart/2009/3/layout/HorizontalOrganizationChart"/>
    <dgm:cxn modelId="{BCD9928A-2C45-8742-A070-7537B76ECC16}" type="presParOf" srcId="{75DF575F-D80B-C448-89F4-7BD3639D0BB7}" destId="{A835E7F2-5859-D44C-976A-20286F48AAF5}" srcOrd="0" destOrd="0" presId="urn:microsoft.com/office/officeart/2009/3/layout/HorizontalOrganizationChart"/>
    <dgm:cxn modelId="{F046B041-DDF7-A24A-AC0A-37F0A6339E4C}" type="presParOf" srcId="{A835E7F2-5859-D44C-976A-20286F48AAF5}" destId="{3718C0F2-5A34-734B-BDDE-FF45D6FC56CB}" srcOrd="0" destOrd="0" presId="urn:microsoft.com/office/officeart/2009/3/layout/HorizontalOrganizationChart"/>
    <dgm:cxn modelId="{65F03D49-935A-BF46-9A5F-20F3A442913C}" type="presParOf" srcId="{A835E7F2-5859-D44C-976A-20286F48AAF5}" destId="{F5A914DF-5ED4-2A47-9BA7-8D481A82FAC8}" srcOrd="1" destOrd="0" presId="urn:microsoft.com/office/officeart/2009/3/layout/HorizontalOrganizationChart"/>
    <dgm:cxn modelId="{C80B12EA-E4D5-1944-BD5D-A39F0F109412}" type="presParOf" srcId="{75DF575F-D80B-C448-89F4-7BD3639D0BB7}" destId="{2D039536-9FE1-DB4B-8F80-BC6E91B9B066}" srcOrd="1" destOrd="0" presId="urn:microsoft.com/office/officeart/2009/3/layout/HorizontalOrganizationChart"/>
    <dgm:cxn modelId="{65451F44-BED3-5042-BFEF-1F1343D2FAE1}" type="presParOf" srcId="{2D039536-9FE1-DB4B-8F80-BC6E91B9B066}" destId="{2E22DDC9-00FD-9948-A9A0-A9C88B6034F5}" srcOrd="0" destOrd="0" presId="urn:microsoft.com/office/officeart/2009/3/layout/HorizontalOrganizationChart"/>
    <dgm:cxn modelId="{B51AF6F5-27CA-BA48-9476-7FAE22718144}" type="presParOf" srcId="{2D039536-9FE1-DB4B-8F80-BC6E91B9B066}" destId="{858CCD14-9634-4A4B-BDD8-3DB0599D5703}" srcOrd="1" destOrd="0" presId="urn:microsoft.com/office/officeart/2009/3/layout/HorizontalOrganizationChart"/>
    <dgm:cxn modelId="{93B9BEE8-8ED8-4B43-992F-43EEB0E30BDE}" type="presParOf" srcId="{858CCD14-9634-4A4B-BDD8-3DB0599D5703}" destId="{1C5E7581-CFA4-7E49-9443-1BE90C2AC54D}" srcOrd="0" destOrd="0" presId="urn:microsoft.com/office/officeart/2009/3/layout/HorizontalOrganizationChart"/>
    <dgm:cxn modelId="{11D0312A-821C-5B45-AA0B-DA352EFECCA5}" type="presParOf" srcId="{1C5E7581-CFA4-7E49-9443-1BE90C2AC54D}" destId="{175E2AC3-4347-2143-B2D9-2A087B2FB735}" srcOrd="0" destOrd="0" presId="urn:microsoft.com/office/officeart/2009/3/layout/HorizontalOrganizationChart"/>
    <dgm:cxn modelId="{CF14F1B0-F009-EF4D-8FDF-15309FC48093}" type="presParOf" srcId="{1C5E7581-CFA4-7E49-9443-1BE90C2AC54D}" destId="{27F2F8E2-0C84-7445-A28F-EEAFC86EDCB0}" srcOrd="1" destOrd="0" presId="urn:microsoft.com/office/officeart/2009/3/layout/HorizontalOrganizationChart"/>
    <dgm:cxn modelId="{D8F46A6A-DA6B-2942-924A-B9BCC4AA227C}" type="presParOf" srcId="{858CCD14-9634-4A4B-BDD8-3DB0599D5703}" destId="{EA4C916E-7E97-C146-A2C7-9939AF2272BD}" srcOrd="1" destOrd="0" presId="urn:microsoft.com/office/officeart/2009/3/layout/HorizontalOrganizationChart"/>
    <dgm:cxn modelId="{E94E21B4-CE6A-4644-B328-A89C1F086615}" type="presParOf" srcId="{EA4C916E-7E97-C146-A2C7-9939AF2272BD}" destId="{D2DFB958-3AED-C447-905B-58E7A5FCFEB1}" srcOrd="0" destOrd="0" presId="urn:microsoft.com/office/officeart/2009/3/layout/HorizontalOrganizationChart"/>
    <dgm:cxn modelId="{DD6F0CE3-97AA-804A-BE0F-2353F164ECDF}" type="presParOf" srcId="{EA4C916E-7E97-C146-A2C7-9939AF2272BD}" destId="{F21410B2-0CA2-AF40-8BF6-1BA7EDD84833}" srcOrd="1" destOrd="0" presId="urn:microsoft.com/office/officeart/2009/3/layout/HorizontalOrganizationChart"/>
    <dgm:cxn modelId="{93BE0B2D-D5EE-BE45-A58E-EF528AE63B59}" type="presParOf" srcId="{F21410B2-0CA2-AF40-8BF6-1BA7EDD84833}" destId="{7906370C-2AE8-8247-8ADF-0342D7C0E82F}" srcOrd="0" destOrd="0" presId="urn:microsoft.com/office/officeart/2009/3/layout/HorizontalOrganizationChart"/>
    <dgm:cxn modelId="{62F223E2-0F46-934F-B110-9A47C87EB174}" type="presParOf" srcId="{7906370C-2AE8-8247-8ADF-0342D7C0E82F}" destId="{A2529093-7DDE-6247-8510-C16950FD34FA}" srcOrd="0" destOrd="0" presId="urn:microsoft.com/office/officeart/2009/3/layout/HorizontalOrganizationChart"/>
    <dgm:cxn modelId="{5DB0036C-5AD8-E44B-9D67-3DECACED4561}" type="presParOf" srcId="{7906370C-2AE8-8247-8ADF-0342D7C0E82F}" destId="{127FC911-3448-0747-9737-17BC0BB549A9}" srcOrd="1" destOrd="0" presId="urn:microsoft.com/office/officeart/2009/3/layout/HorizontalOrganizationChart"/>
    <dgm:cxn modelId="{6F21B399-E67B-FC48-93E5-D5EBE801A98B}" type="presParOf" srcId="{F21410B2-0CA2-AF40-8BF6-1BA7EDD84833}" destId="{6D5E354E-C9C9-A341-B91D-C1CC4CDB2AD2}" srcOrd="1" destOrd="0" presId="urn:microsoft.com/office/officeart/2009/3/layout/HorizontalOrganizationChart"/>
    <dgm:cxn modelId="{7A8BD6C5-1BF2-8244-BFFE-E4CAD3A38724}" type="presParOf" srcId="{F21410B2-0CA2-AF40-8BF6-1BA7EDD84833}" destId="{7736C39E-0F9C-2F4D-8D76-8F4D8E87ADED}" srcOrd="2" destOrd="0" presId="urn:microsoft.com/office/officeart/2009/3/layout/HorizontalOrganizationChart"/>
    <dgm:cxn modelId="{2A78BE33-5BDB-4245-9F6C-39F4292771E4}" type="presParOf" srcId="{EA4C916E-7E97-C146-A2C7-9939AF2272BD}" destId="{946E537E-ECC6-CA45-852D-C576EED93F0F}" srcOrd="2" destOrd="0" presId="urn:microsoft.com/office/officeart/2009/3/layout/HorizontalOrganizationChart"/>
    <dgm:cxn modelId="{116C9766-7533-C545-8589-BE4FABF0544D}" type="presParOf" srcId="{EA4C916E-7E97-C146-A2C7-9939AF2272BD}" destId="{0B7F020E-16EA-CA4D-AD12-945192AEA058}" srcOrd="3" destOrd="0" presId="urn:microsoft.com/office/officeart/2009/3/layout/HorizontalOrganizationChart"/>
    <dgm:cxn modelId="{EF64B4FE-4CF7-8248-899F-736359B39DA3}" type="presParOf" srcId="{0B7F020E-16EA-CA4D-AD12-945192AEA058}" destId="{BF9592B3-FBA9-124B-95F4-721C4E897C8B}" srcOrd="0" destOrd="0" presId="urn:microsoft.com/office/officeart/2009/3/layout/HorizontalOrganizationChart"/>
    <dgm:cxn modelId="{689E844D-6260-8C4B-A165-FCCD4EADC7D9}" type="presParOf" srcId="{BF9592B3-FBA9-124B-95F4-721C4E897C8B}" destId="{00E4B753-B212-C849-82E1-FFBD8D270A2A}" srcOrd="0" destOrd="0" presId="urn:microsoft.com/office/officeart/2009/3/layout/HorizontalOrganizationChart"/>
    <dgm:cxn modelId="{CE78B0AE-7129-1041-9FF8-83A0B18CF1B1}" type="presParOf" srcId="{BF9592B3-FBA9-124B-95F4-721C4E897C8B}" destId="{709885D3-82B6-5546-877C-C96283F558D2}" srcOrd="1" destOrd="0" presId="urn:microsoft.com/office/officeart/2009/3/layout/HorizontalOrganizationChart"/>
    <dgm:cxn modelId="{52EA4773-F6ED-4742-89B7-6EB9EFAEFA39}" type="presParOf" srcId="{0B7F020E-16EA-CA4D-AD12-945192AEA058}" destId="{00794D7D-A5F3-0C4C-97C2-82CA0368AF8F}" srcOrd="1" destOrd="0" presId="urn:microsoft.com/office/officeart/2009/3/layout/HorizontalOrganizationChart"/>
    <dgm:cxn modelId="{AF495F32-7DF5-9642-A24A-DB234AC03C95}" type="presParOf" srcId="{0B7F020E-16EA-CA4D-AD12-945192AEA058}" destId="{F73B9CD6-BF20-1449-8AAC-E4D546359C02}" srcOrd="2" destOrd="0" presId="urn:microsoft.com/office/officeart/2009/3/layout/HorizontalOrganizationChart"/>
    <dgm:cxn modelId="{857BC4CF-F865-D54B-A3E3-2F13255508D4}" type="presParOf" srcId="{EA4C916E-7E97-C146-A2C7-9939AF2272BD}" destId="{0951160F-1E0B-B54B-9822-38B3E551AA63}" srcOrd="4" destOrd="0" presId="urn:microsoft.com/office/officeart/2009/3/layout/HorizontalOrganizationChart"/>
    <dgm:cxn modelId="{6C6DF9D6-0A7E-FF43-986D-184A2F653A3B}" type="presParOf" srcId="{EA4C916E-7E97-C146-A2C7-9939AF2272BD}" destId="{23E05490-C8D5-1640-9D5B-E4B7692FE74A}" srcOrd="5" destOrd="0" presId="urn:microsoft.com/office/officeart/2009/3/layout/HorizontalOrganizationChart"/>
    <dgm:cxn modelId="{0E6398A6-249D-A44A-B1F4-FAA50EFAFDD8}" type="presParOf" srcId="{23E05490-C8D5-1640-9D5B-E4B7692FE74A}" destId="{58801846-D424-0E4A-B84A-0B0E45741AAF}" srcOrd="0" destOrd="0" presId="urn:microsoft.com/office/officeart/2009/3/layout/HorizontalOrganizationChart"/>
    <dgm:cxn modelId="{31E78F20-040B-2143-A002-3F9EA5BBDEAF}" type="presParOf" srcId="{58801846-D424-0E4A-B84A-0B0E45741AAF}" destId="{13936955-7079-D54C-B771-77C55BB60A44}" srcOrd="0" destOrd="0" presId="urn:microsoft.com/office/officeart/2009/3/layout/HorizontalOrganizationChart"/>
    <dgm:cxn modelId="{BA263946-48D7-8744-88A1-E355A2B922E4}" type="presParOf" srcId="{58801846-D424-0E4A-B84A-0B0E45741AAF}" destId="{D1BA54BD-1CE8-B746-B71B-A745AF8D2596}" srcOrd="1" destOrd="0" presId="urn:microsoft.com/office/officeart/2009/3/layout/HorizontalOrganizationChart"/>
    <dgm:cxn modelId="{206FCB2C-1930-8A43-B107-042B4567E66A}" type="presParOf" srcId="{23E05490-C8D5-1640-9D5B-E4B7692FE74A}" destId="{61E9449F-CC93-B54A-BF2E-FCDC8ADA2942}" srcOrd="1" destOrd="0" presId="urn:microsoft.com/office/officeart/2009/3/layout/HorizontalOrganizationChart"/>
    <dgm:cxn modelId="{59DCABDA-9BBE-D440-AFE7-A6095C0CAB9C}" type="presParOf" srcId="{23E05490-C8D5-1640-9D5B-E4B7692FE74A}" destId="{25EE9B6C-5ECE-FF40-B530-41DC2DE67405}" srcOrd="2" destOrd="0" presId="urn:microsoft.com/office/officeart/2009/3/layout/HorizontalOrganizationChart"/>
    <dgm:cxn modelId="{A5AAD53A-E212-A24C-98C2-7BDDD2F56912}" type="presParOf" srcId="{EA4C916E-7E97-C146-A2C7-9939AF2272BD}" destId="{AA6FC25B-C8C7-D94D-872E-FEC4C9C66634}" srcOrd="6" destOrd="0" presId="urn:microsoft.com/office/officeart/2009/3/layout/HorizontalOrganizationChart"/>
    <dgm:cxn modelId="{AE8C9F43-C3CB-9F4B-9B35-CA82E9E7F0E2}" type="presParOf" srcId="{EA4C916E-7E97-C146-A2C7-9939AF2272BD}" destId="{028EBE12-069B-9B4A-AB95-DC53C5A89F06}" srcOrd="7" destOrd="0" presId="urn:microsoft.com/office/officeart/2009/3/layout/HorizontalOrganizationChart"/>
    <dgm:cxn modelId="{155660D2-C16D-484D-B1A7-97FF151BBA70}" type="presParOf" srcId="{028EBE12-069B-9B4A-AB95-DC53C5A89F06}" destId="{081C4F2C-F10E-B845-991F-E960B034406C}" srcOrd="0" destOrd="0" presId="urn:microsoft.com/office/officeart/2009/3/layout/HorizontalOrganizationChart"/>
    <dgm:cxn modelId="{2C137BB7-E3AE-DF4E-9B8C-FED1EE95A261}" type="presParOf" srcId="{081C4F2C-F10E-B845-991F-E960B034406C}" destId="{FF75DFA9-DDF9-074B-8990-D7CAF0198779}" srcOrd="0" destOrd="0" presId="urn:microsoft.com/office/officeart/2009/3/layout/HorizontalOrganizationChart"/>
    <dgm:cxn modelId="{71CFEF35-0246-3D44-A8A1-5B20DBC31CB7}" type="presParOf" srcId="{081C4F2C-F10E-B845-991F-E960B034406C}" destId="{1E56553C-1BF6-8C49-A0C9-D4D9E416E6D2}" srcOrd="1" destOrd="0" presId="urn:microsoft.com/office/officeart/2009/3/layout/HorizontalOrganizationChart"/>
    <dgm:cxn modelId="{34AF30CC-3DE5-0F40-8346-A600CFDBD11A}" type="presParOf" srcId="{028EBE12-069B-9B4A-AB95-DC53C5A89F06}" destId="{5EE7E605-886A-B242-95FA-F75400BBE68D}" srcOrd="1" destOrd="0" presId="urn:microsoft.com/office/officeart/2009/3/layout/HorizontalOrganizationChart"/>
    <dgm:cxn modelId="{C4258E24-07F9-D04D-9D75-F2B91F194E48}" type="presParOf" srcId="{028EBE12-069B-9B4A-AB95-DC53C5A89F06}" destId="{D20DAEF6-ED54-DB4C-B330-F10C79FE638B}" srcOrd="2" destOrd="0" presId="urn:microsoft.com/office/officeart/2009/3/layout/HorizontalOrganizationChart"/>
    <dgm:cxn modelId="{AADA804A-74B0-E34F-95C9-3AF81EAF630A}" type="presParOf" srcId="{858CCD14-9634-4A4B-BDD8-3DB0599D5703}" destId="{CDF189F6-F02F-5F47-AEE8-6C45047EFAF4}" srcOrd="2" destOrd="0" presId="urn:microsoft.com/office/officeart/2009/3/layout/HorizontalOrganizationChart"/>
    <dgm:cxn modelId="{FC4CD67A-6AAB-E541-AE9E-B9E0AE4A4BDB}" type="presParOf" srcId="{2D039536-9FE1-DB4B-8F80-BC6E91B9B066}" destId="{1908DBF5-28D3-0348-97A9-4E7ED427F71F}" srcOrd="2" destOrd="0" presId="urn:microsoft.com/office/officeart/2009/3/layout/HorizontalOrganizationChart"/>
    <dgm:cxn modelId="{CFFBD743-6AF4-6D49-85AC-65BF17BF55AC}" type="presParOf" srcId="{2D039536-9FE1-DB4B-8F80-BC6E91B9B066}" destId="{3491E2E5-68CF-2041-BD6A-27EB069777FF}" srcOrd="3" destOrd="0" presId="urn:microsoft.com/office/officeart/2009/3/layout/HorizontalOrganizationChart"/>
    <dgm:cxn modelId="{9A9C5081-32BD-E445-9165-124BF1B18246}" type="presParOf" srcId="{3491E2E5-68CF-2041-BD6A-27EB069777FF}" destId="{F6C139E4-EC54-3F41-BAC1-914D50C1F8B5}" srcOrd="0" destOrd="0" presId="urn:microsoft.com/office/officeart/2009/3/layout/HorizontalOrganizationChart"/>
    <dgm:cxn modelId="{B0B86744-AC32-BB41-B3E5-EF149F39676F}" type="presParOf" srcId="{F6C139E4-EC54-3F41-BAC1-914D50C1F8B5}" destId="{0C025A09-0CE5-4E40-A2BC-7CC730A17872}" srcOrd="0" destOrd="0" presId="urn:microsoft.com/office/officeart/2009/3/layout/HorizontalOrganizationChart"/>
    <dgm:cxn modelId="{1AC63BA3-06BC-6844-926B-B18AF27A8967}" type="presParOf" srcId="{F6C139E4-EC54-3F41-BAC1-914D50C1F8B5}" destId="{7D939E49-4C83-3D43-843C-006DA1617ADE}" srcOrd="1" destOrd="0" presId="urn:microsoft.com/office/officeart/2009/3/layout/HorizontalOrganizationChart"/>
    <dgm:cxn modelId="{0A059B59-24D8-9B40-9758-588443525B49}" type="presParOf" srcId="{3491E2E5-68CF-2041-BD6A-27EB069777FF}" destId="{895A7D5C-98DE-4946-A05F-DD61BA9DDCE3}" srcOrd="1" destOrd="0" presId="urn:microsoft.com/office/officeart/2009/3/layout/HorizontalOrganizationChart"/>
    <dgm:cxn modelId="{49E5B064-0B6B-DA42-B2BF-8DEF8687DFC0}" type="presParOf" srcId="{895A7D5C-98DE-4946-A05F-DD61BA9DDCE3}" destId="{6D1C20B1-DA37-EA4F-9A0B-54CF793ADC8A}" srcOrd="0" destOrd="0" presId="urn:microsoft.com/office/officeart/2009/3/layout/HorizontalOrganizationChart"/>
    <dgm:cxn modelId="{FDE0DE62-1AA7-3245-882F-EF3AFF119301}" type="presParOf" srcId="{895A7D5C-98DE-4946-A05F-DD61BA9DDCE3}" destId="{8C7A9988-3349-AE40-9FCF-8A474FA7AC65}" srcOrd="1" destOrd="0" presId="urn:microsoft.com/office/officeart/2009/3/layout/HorizontalOrganizationChart"/>
    <dgm:cxn modelId="{BFA1F5C4-7D44-3646-89F1-54D77C811632}" type="presParOf" srcId="{8C7A9988-3349-AE40-9FCF-8A474FA7AC65}" destId="{96177FF5-0799-8A48-BFA9-F9D55A1C18A7}" srcOrd="0" destOrd="0" presId="urn:microsoft.com/office/officeart/2009/3/layout/HorizontalOrganizationChart"/>
    <dgm:cxn modelId="{8DB71286-04C6-F943-9382-7172C8F1C8E1}" type="presParOf" srcId="{96177FF5-0799-8A48-BFA9-F9D55A1C18A7}" destId="{EF4081EC-DE3F-7447-9D2D-2BA4D92838E3}" srcOrd="0" destOrd="0" presId="urn:microsoft.com/office/officeart/2009/3/layout/HorizontalOrganizationChart"/>
    <dgm:cxn modelId="{F0170781-FB41-D04C-A881-C0E2A6DFB025}" type="presParOf" srcId="{96177FF5-0799-8A48-BFA9-F9D55A1C18A7}" destId="{514DE539-87B5-6D49-8C07-996B9CC3DECB}" srcOrd="1" destOrd="0" presId="urn:microsoft.com/office/officeart/2009/3/layout/HorizontalOrganizationChart"/>
    <dgm:cxn modelId="{E7678D0B-A39F-4E44-93DE-B53AD808B78C}" type="presParOf" srcId="{8C7A9988-3349-AE40-9FCF-8A474FA7AC65}" destId="{72388986-9E2F-4342-B202-F1663B7B046A}" srcOrd="1" destOrd="0" presId="urn:microsoft.com/office/officeart/2009/3/layout/HorizontalOrganizationChart"/>
    <dgm:cxn modelId="{86DF7A1F-2DBB-F748-A4C7-CE16F5A232D7}" type="presParOf" srcId="{8C7A9988-3349-AE40-9FCF-8A474FA7AC65}" destId="{67E20EF0-C7B7-C34C-9598-466581D00700}" srcOrd="2" destOrd="0" presId="urn:microsoft.com/office/officeart/2009/3/layout/HorizontalOrganizationChart"/>
    <dgm:cxn modelId="{7C7C15D9-B511-0E40-950B-F0839F2C6131}" type="presParOf" srcId="{895A7D5C-98DE-4946-A05F-DD61BA9DDCE3}" destId="{DBD6D067-94B5-514E-96B0-301529BFE58E}" srcOrd="2" destOrd="0" presId="urn:microsoft.com/office/officeart/2009/3/layout/HorizontalOrganizationChart"/>
    <dgm:cxn modelId="{72056AEA-C855-B548-80B9-8DD579E52E41}" type="presParOf" srcId="{895A7D5C-98DE-4946-A05F-DD61BA9DDCE3}" destId="{ADC8924E-B39F-4641-91A2-9C2622AE9425}" srcOrd="3" destOrd="0" presId="urn:microsoft.com/office/officeart/2009/3/layout/HorizontalOrganizationChart"/>
    <dgm:cxn modelId="{D08C39A9-2EBA-384C-8D5F-D668C392C40A}" type="presParOf" srcId="{ADC8924E-B39F-4641-91A2-9C2622AE9425}" destId="{0105BE74-51C4-A34A-8B46-2B0B23D9CCCC}" srcOrd="0" destOrd="0" presId="urn:microsoft.com/office/officeart/2009/3/layout/HorizontalOrganizationChart"/>
    <dgm:cxn modelId="{CF74497C-8DA9-CF49-8C69-6D9799FE6608}" type="presParOf" srcId="{0105BE74-51C4-A34A-8B46-2B0B23D9CCCC}" destId="{1A124C77-F38A-FF4A-9163-98C1D0428F3F}" srcOrd="0" destOrd="0" presId="urn:microsoft.com/office/officeart/2009/3/layout/HorizontalOrganizationChart"/>
    <dgm:cxn modelId="{C61CBA9E-0107-B845-B12E-C284745682D8}" type="presParOf" srcId="{0105BE74-51C4-A34A-8B46-2B0B23D9CCCC}" destId="{437D3063-09FE-834E-B15A-19433163A975}" srcOrd="1" destOrd="0" presId="urn:microsoft.com/office/officeart/2009/3/layout/HorizontalOrganizationChart"/>
    <dgm:cxn modelId="{75D6A165-BD4C-D843-A986-BB685FDE1801}" type="presParOf" srcId="{ADC8924E-B39F-4641-91A2-9C2622AE9425}" destId="{EC96D4ED-2FE3-6C45-AE04-7B55868B5780}" srcOrd="1" destOrd="0" presId="urn:microsoft.com/office/officeart/2009/3/layout/HorizontalOrganizationChart"/>
    <dgm:cxn modelId="{7B3FE14D-D289-A84A-AB90-B6B83E7463D9}" type="presParOf" srcId="{ADC8924E-B39F-4641-91A2-9C2622AE9425}" destId="{E77B85C8-432C-EF4B-BC35-91EE1F7702B3}" srcOrd="2" destOrd="0" presId="urn:microsoft.com/office/officeart/2009/3/layout/HorizontalOrganizationChart"/>
    <dgm:cxn modelId="{A2271118-6009-A14A-89FA-8AF639869DC7}" type="presParOf" srcId="{895A7D5C-98DE-4946-A05F-DD61BA9DDCE3}" destId="{EA79117F-1A60-EA4E-A76A-37F738383FB0}" srcOrd="4" destOrd="0" presId="urn:microsoft.com/office/officeart/2009/3/layout/HorizontalOrganizationChart"/>
    <dgm:cxn modelId="{2ABE65EF-DCC8-4743-9E9F-426FAA21655B}" type="presParOf" srcId="{895A7D5C-98DE-4946-A05F-DD61BA9DDCE3}" destId="{1F8E3F31-3841-0B43-9E21-F72E4B41C59E}" srcOrd="5" destOrd="0" presId="urn:microsoft.com/office/officeart/2009/3/layout/HorizontalOrganizationChart"/>
    <dgm:cxn modelId="{F65AE2AC-EE10-FC4C-8928-AE2B6344B8FB}" type="presParOf" srcId="{1F8E3F31-3841-0B43-9E21-F72E4B41C59E}" destId="{A09C68E7-1ADF-DA47-BEB5-ED7CE79BFB1E}" srcOrd="0" destOrd="0" presId="urn:microsoft.com/office/officeart/2009/3/layout/HorizontalOrganizationChart"/>
    <dgm:cxn modelId="{437295D7-8ED4-3549-B77D-342208D7B6D1}" type="presParOf" srcId="{A09C68E7-1ADF-DA47-BEB5-ED7CE79BFB1E}" destId="{3463C270-56DE-314F-9016-C53B8370DBAC}" srcOrd="0" destOrd="0" presId="urn:microsoft.com/office/officeart/2009/3/layout/HorizontalOrganizationChart"/>
    <dgm:cxn modelId="{2883A543-2FF2-DF4C-B5CA-0E367A4290AB}" type="presParOf" srcId="{A09C68E7-1ADF-DA47-BEB5-ED7CE79BFB1E}" destId="{1927AEB0-4358-8D44-8AA9-1FF497FE9B0E}" srcOrd="1" destOrd="0" presId="urn:microsoft.com/office/officeart/2009/3/layout/HorizontalOrganizationChart"/>
    <dgm:cxn modelId="{0A4C4556-B7DF-D044-8286-5050293E704D}" type="presParOf" srcId="{1F8E3F31-3841-0B43-9E21-F72E4B41C59E}" destId="{1DAE88AC-D84D-B341-B62C-34D30DD5400C}" srcOrd="1" destOrd="0" presId="urn:microsoft.com/office/officeart/2009/3/layout/HorizontalOrganizationChart"/>
    <dgm:cxn modelId="{4328C3F1-A068-7540-97DE-16FCB539F642}" type="presParOf" srcId="{1F8E3F31-3841-0B43-9E21-F72E4B41C59E}" destId="{089A71E2-AE9E-0F40-A099-57E25D44F31D}" srcOrd="2" destOrd="0" presId="urn:microsoft.com/office/officeart/2009/3/layout/HorizontalOrganizationChart"/>
    <dgm:cxn modelId="{D7734E74-9085-AE42-84E0-0969252A4599}" type="presParOf" srcId="{895A7D5C-98DE-4946-A05F-DD61BA9DDCE3}" destId="{6BCBF504-509E-A145-8C6F-FC88E2B53A79}" srcOrd="6" destOrd="0" presId="urn:microsoft.com/office/officeart/2009/3/layout/HorizontalOrganizationChart"/>
    <dgm:cxn modelId="{E1BF1B2B-53C2-0446-BDDC-6E91557F5EBA}" type="presParOf" srcId="{895A7D5C-98DE-4946-A05F-DD61BA9DDCE3}" destId="{C3B9E500-3C7A-724E-B699-B7639F9EFF3B}" srcOrd="7" destOrd="0" presId="urn:microsoft.com/office/officeart/2009/3/layout/HorizontalOrganizationChart"/>
    <dgm:cxn modelId="{0D4B987B-01BD-6E42-AD69-E4EE44B14DF1}" type="presParOf" srcId="{C3B9E500-3C7A-724E-B699-B7639F9EFF3B}" destId="{D4964823-D23C-A348-86F0-BE8D3CCFF0F8}" srcOrd="0" destOrd="0" presId="urn:microsoft.com/office/officeart/2009/3/layout/HorizontalOrganizationChart"/>
    <dgm:cxn modelId="{285918ED-1121-2747-9CB9-5E421A557E71}" type="presParOf" srcId="{D4964823-D23C-A348-86F0-BE8D3CCFF0F8}" destId="{505DDA1B-7442-E344-9078-E22741407805}" srcOrd="0" destOrd="0" presId="urn:microsoft.com/office/officeart/2009/3/layout/HorizontalOrganizationChart"/>
    <dgm:cxn modelId="{0487F482-C3EA-B24A-A720-F2A6B6A4192F}" type="presParOf" srcId="{D4964823-D23C-A348-86F0-BE8D3CCFF0F8}" destId="{329696F0-3616-694A-9940-EB0A20D78812}" srcOrd="1" destOrd="0" presId="urn:microsoft.com/office/officeart/2009/3/layout/HorizontalOrganizationChart"/>
    <dgm:cxn modelId="{6D5AE5AC-C447-0447-B5D7-9A1C3B615793}" type="presParOf" srcId="{C3B9E500-3C7A-724E-B699-B7639F9EFF3B}" destId="{4A153F59-C2D8-014A-B6B6-88A78CA6D49F}" srcOrd="1" destOrd="0" presId="urn:microsoft.com/office/officeart/2009/3/layout/HorizontalOrganizationChart"/>
    <dgm:cxn modelId="{D3726552-FC08-1247-A4F7-D49E01697173}" type="presParOf" srcId="{C3B9E500-3C7A-724E-B699-B7639F9EFF3B}" destId="{821F0148-18BE-4946-9649-C07D86786263}" srcOrd="2" destOrd="0" presId="urn:microsoft.com/office/officeart/2009/3/layout/HorizontalOrganizationChart"/>
    <dgm:cxn modelId="{CCA3DF9F-4D20-D74D-83BD-3E97DC1A2996}" type="presParOf" srcId="{895A7D5C-98DE-4946-A05F-DD61BA9DDCE3}" destId="{13A8367E-3FB7-D943-909E-619AEEDCFC8A}" srcOrd="8" destOrd="0" presId="urn:microsoft.com/office/officeart/2009/3/layout/HorizontalOrganizationChart"/>
    <dgm:cxn modelId="{F1D2643E-079B-AB48-92B7-F1B1E8953CBE}" type="presParOf" srcId="{895A7D5C-98DE-4946-A05F-DD61BA9DDCE3}" destId="{374F7FEF-E3DF-AB4E-92EA-A2A535951ACE}" srcOrd="9" destOrd="0" presId="urn:microsoft.com/office/officeart/2009/3/layout/HorizontalOrganizationChart"/>
    <dgm:cxn modelId="{044BD591-A7D9-E240-8F6A-BE506BA4F001}" type="presParOf" srcId="{374F7FEF-E3DF-AB4E-92EA-A2A535951ACE}" destId="{FFEB8724-C40C-9141-B1D6-A23919E7755C}" srcOrd="0" destOrd="0" presId="urn:microsoft.com/office/officeart/2009/3/layout/HorizontalOrganizationChart"/>
    <dgm:cxn modelId="{7BFAE60B-AB9B-0A4D-8E2F-EEB06990B449}" type="presParOf" srcId="{FFEB8724-C40C-9141-B1D6-A23919E7755C}" destId="{3FB1EAC8-F6A7-1949-90F5-BF0BF0B8B896}" srcOrd="0" destOrd="0" presId="urn:microsoft.com/office/officeart/2009/3/layout/HorizontalOrganizationChart"/>
    <dgm:cxn modelId="{B8CD62A5-5E7A-A547-93E9-EF4346F74F48}" type="presParOf" srcId="{FFEB8724-C40C-9141-B1D6-A23919E7755C}" destId="{A6DC74FB-D276-9D43-85CC-A81120F626D5}" srcOrd="1" destOrd="0" presId="urn:microsoft.com/office/officeart/2009/3/layout/HorizontalOrganizationChart"/>
    <dgm:cxn modelId="{8FA0AA45-E3BA-8B43-B4D6-F8F5557F1260}" type="presParOf" srcId="{374F7FEF-E3DF-AB4E-92EA-A2A535951ACE}" destId="{E3CEECD9-AF27-874A-BC0A-BB9BA2F9EBE2}" srcOrd="1" destOrd="0" presId="urn:microsoft.com/office/officeart/2009/3/layout/HorizontalOrganizationChart"/>
    <dgm:cxn modelId="{9C2EDA69-65E4-1141-B636-A298F5CDDE47}" type="presParOf" srcId="{374F7FEF-E3DF-AB4E-92EA-A2A535951ACE}" destId="{D74783D0-06D8-C14C-AAB0-A3254C2B2D9B}" srcOrd="2" destOrd="0" presId="urn:microsoft.com/office/officeart/2009/3/layout/HorizontalOrganizationChart"/>
    <dgm:cxn modelId="{69E4BDA7-753A-9C4B-AA6F-A4AD9680A6D5}" type="presParOf" srcId="{3491E2E5-68CF-2041-BD6A-27EB069777FF}" destId="{0A282E04-5494-BF4F-84BC-8C6FBC7F9B40}" srcOrd="2" destOrd="0" presId="urn:microsoft.com/office/officeart/2009/3/layout/HorizontalOrganizationChart"/>
    <dgm:cxn modelId="{4D55C0CE-4CE0-974C-8275-0101DEBFEDCB}" type="presParOf" srcId="{75DF575F-D80B-C448-89F4-7BD3639D0BB7}" destId="{3DDEE21B-1235-8644-9AAB-E76A7C47C93B}" srcOrd="2" destOrd="0" presId="urn:microsoft.com/office/officeart/2009/3/layout/HorizontalOrganizationChart"/>
    <dgm:cxn modelId="{337285FD-2EC3-9E4F-9EF0-664327BFDB45}" type="presParOf" srcId="{E8474E6B-8B65-1F4B-9A8D-9D4EF64A37A0}" destId="{9227997C-D136-7046-9C1A-AB51892D7664}" srcOrd="8" destOrd="0" presId="urn:microsoft.com/office/officeart/2009/3/layout/HorizontalOrganizationChart"/>
    <dgm:cxn modelId="{5797CE91-AF8E-7E41-9FA4-9E6436790259}" type="presParOf" srcId="{E8474E6B-8B65-1F4B-9A8D-9D4EF64A37A0}" destId="{BA5A136A-0EB8-024D-B898-1F3C07D0F247}" srcOrd="9" destOrd="0" presId="urn:microsoft.com/office/officeart/2009/3/layout/HorizontalOrganizationChart"/>
    <dgm:cxn modelId="{D2219CC1-538D-244F-B03F-72F20FA80364}" type="presParOf" srcId="{BA5A136A-0EB8-024D-B898-1F3C07D0F247}" destId="{4C69ACF8-1F31-D04A-A034-7B942DBA71CD}" srcOrd="0" destOrd="0" presId="urn:microsoft.com/office/officeart/2009/3/layout/HorizontalOrganizationChart"/>
    <dgm:cxn modelId="{38B1D627-549A-4F44-8E5B-C6190A21FCCF}" type="presParOf" srcId="{4C69ACF8-1F31-D04A-A034-7B942DBA71CD}" destId="{50FF79D7-7C2E-1142-BCCB-650DBA2F23E2}" srcOrd="0" destOrd="0" presId="urn:microsoft.com/office/officeart/2009/3/layout/HorizontalOrganizationChart"/>
    <dgm:cxn modelId="{B77544ED-6E02-1546-9938-7E1347D061E6}" type="presParOf" srcId="{4C69ACF8-1F31-D04A-A034-7B942DBA71CD}" destId="{484C8861-2CA0-6C49-8514-0A71F0E7D38C}" srcOrd="1" destOrd="0" presId="urn:microsoft.com/office/officeart/2009/3/layout/HorizontalOrganizationChart"/>
    <dgm:cxn modelId="{1871279B-BFBA-394D-82AA-714D84755EDD}" type="presParOf" srcId="{BA5A136A-0EB8-024D-B898-1F3C07D0F247}" destId="{C8656F73-70A0-2D42-92B4-944B983294C9}" srcOrd="1" destOrd="0" presId="urn:microsoft.com/office/officeart/2009/3/layout/HorizontalOrganizationChart"/>
    <dgm:cxn modelId="{8B1CF4EE-EE31-DD4E-9C25-8E5F3A7A66B1}" type="presParOf" srcId="{BA5A136A-0EB8-024D-B898-1F3C07D0F247}" destId="{C65ACC88-2E86-DF46-B3B8-84AB4B4AEDEF}" srcOrd="2" destOrd="0" presId="urn:microsoft.com/office/officeart/2009/3/layout/HorizontalOrganizationChart"/>
    <dgm:cxn modelId="{C35C8E78-4AF6-654A-AD4A-F3467DB6BD7B}" type="presParOf" srcId="{529FD1B3-2619-FF48-8C31-000D7F9D260B}" destId="{1F3590A2-5A20-5743-8902-F26DE22501D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27997C-D136-7046-9C1A-AB51892D7664}">
      <dsp:nvSpPr>
        <dsp:cNvPr id="0" name=""/>
        <dsp:cNvSpPr/>
      </dsp:nvSpPr>
      <dsp:spPr>
        <a:xfrm>
          <a:off x="1269452" y="2380834"/>
          <a:ext cx="106275" cy="1884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711" y="0"/>
              </a:lnTo>
              <a:lnTo>
                <a:pt x="75711" y="1884128"/>
              </a:lnTo>
              <a:lnTo>
                <a:pt x="106275" y="18841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8367E-3FB7-D943-909E-619AEEDCFC8A}">
      <dsp:nvSpPr>
        <dsp:cNvPr id="0" name=""/>
        <dsp:cNvSpPr/>
      </dsp:nvSpPr>
      <dsp:spPr>
        <a:xfrm>
          <a:off x="4975021" y="4556027"/>
          <a:ext cx="91440" cy="4657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465704"/>
              </a:lnTo>
              <a:lnTo>
                <a:pt x="106847" y="4657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BF504-509E-A145-8C6F-FC88E2B53A79}">
      <dsp:nvSpPr>
        <dsp:cNvPr id="0" name=""/>
        <dsp:cNvSpPr/>
      </dsp:nvSpPr>
      <dsp:spPr>
        <a:xfrm>
          <a:off x="4975021" y="4556027"/>
          <a:ext cx="91440" cy="232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232852"/>
              </a:lnTo>
              <a:lnTo>
                <a:pt x="106847" y="23285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9117F-1A60-EA4E-A76A-37F738383FB0}">
      <dsp:nvSpPr>
        <dsp:cNvPr id="0" name=""/>
        <dsp:cNvSpPr/>
      </dsp:nvSpPr>
      <dsp:spPr>
        <a:xfrm>
          <a:off x="4975021" y="4510307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106847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6D067-94B5-514E-96B0-301529BFE58E}">
      <dsp:nvSpPr>
        <dsp:cNvPr id="0" name=""/>
        <dsp:cNvSpPr/>
      </dsp:nvSpPr>
      <dsp:spPr>
        <a:xfrm>
          <a:off x="4975021" y="4323175"/>
          <a:ext cx="91440" cy="232852"/>
        </a:xfrm>
        <a:custGeom>
          <a:avLst/>
          <a:gdLst/>
          <a:ahLst/>
          <a:cxnLst/>
          <a:rect l="0" t="0" r="0" b="0"/>
          <a:pathLst>
            <a:path>
              <a:moveTo>
                <a:pt x="45720" y="232852"/>
              </a:moveTo>
              <a:lnTo>
                <a:pt x="76283" y="232852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C20B1-DA37-EA4F-9A0B-54CF793ADC8A}">
      <dsp:nvSpPr>
        <dsp:cNvPr id="0" name=""/>
        <dsp:cNvSpPr/>
      </dsp:nvSpPr>
      <dsp:spPr>
        <a:xfrm>
          <a:off x="4975021" y="4090323"/>
          <a:ext cx="91440" cy="465704"/>
        </a:xfrm>
        <a:custGeom>
          <a:avLst/>
          <a:gdLst/>
          <a:ahLst/>
          <a:cxnLst/>
          <a:rect l="0" t="0" r="0" b="0"/>
          <a:pathLst>
            <a:path>
              <a:moveTo>
                <a:pt x="45720" y="465704"/>
              </a:moveTo>
              <a:lnTo>
                <a:pt x="76283" y="465704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8DBF5-28D3-0348-97A9-4E7ED427F71F}">
      <dsp:nvSpPr>
        <dsp:cNvPr id="0" name=""/>
        <dsp:cNvSpPr/>
      </dsp:nvSpPr>
      <dsp:spPr>
        <a:xfrm>
          <a:off x="3121950" y="4032110"/>
          <a:ext cx="91440" cy="5239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523917"/>
              </a:lnTo>
              <a:lnTo>
                <a:pt x="106847" y="5239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6FC25B-C8C7-D94D-872E-FEC4C9C66634}">
      <dsp:nvSpPr>
        <dsp:cNvPr id="0" name=""/>
        <dsp:cNvSpPr/>
      </dsp:nvSpPr>
      <dsp:spPr>
        <a:xfrm>
          <a:off x="4975021" y="3508193"/>
          <a:ext cx="91440" cy="3492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349278"/>
              </a:lnTo>
              <a:lnTo>
                <a:pt x="106847" y="3492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1160F-1E0B-B54B-9822-38B3E551AA63}">
      <dsp:nvSpPr>
        <dsp:cNvPr id="0" name=""/>
        <dsp:cNvSpPr/>
      </dsp:nvSpPr>
      <dsp:spPr>
        <a:xfrm>
          <a:off x="4975021" y="3508193"/>
          <a:ext cx="91440" cy="1164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116426"/>
              </a:lnTo>
              <a:lnTo>
                <a:pt x="106847" y="11642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E537E-ECC6-CA45-852D-C576EED93F0F}">
      <dsp:nvSpPr>
        <dsp:cNvPr id="0" name=""/>
        <dsp:cNvSpPr/>
      </dsp:nvSpPr>
      <dsp:spPr>
        <a:xfrm>
          <a:off x="4975021" y="3391767"/>
          <a:ext cx="91440" cy="116426"/>
        </a:xfrm>
        <a:custGeom>
          <a:avLst/>
          <a:gdLst/>
          <a:ahLst/>
          <a:cxnLst/>
          <a:rect l="0" t="0" r="0" b="0"/>
          <a:pathLst>
            <a:path>
              <a:moveTo>
                <a:pt x="45720" y="116426"/>
              </a:moveTo>
              <a:lnTo>
                <a:pt x="76283" y="116426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FB958-3AED-C447-905B-58E7A5FCFEB1}">
      <dsp:nvSpPr>
        <dsp:cNvPr id="0" name=""/>
        <dsp:cNvSpPr/>
      </dsp:nvSpPr>
      <dsp:spPr>
        <a:xfrm>
          <a:off x="4975021" y="3158914"/>
          <a:ext cx="91440" cy="349278"/>
        </a:xfrm>
        <a:custGeom>
          <a:avLst/>
          <a:gdLst/>
          <a:ahLst/>
          <a:cxnLst/>
          <a:rect l="0" t="0" r="0" b="0"/>
          <a:pathLst>
            <a:path>
              <a:moveTo>
                <a:pt x="45720" y="349278"/>
              </a:moveTo>
              <a:lnTo>
                <a:pt x="76283" y="349278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2DDC9-00FD-9948-A9A0-A9C88B6034F5}">
      <dsp:nvSpPr>
        <dsp:cNvPr id="0" name=""/>
        <dsp:cNvSpPr/>
      </dsp:nvSpPr>
      <dsp:spPr>
        <a:xfrm>
          <a:off x="3121950" y="3508193"/>
          <a:ext cx="91440" cy="523917"/>
        </a:xfrm>
        <a:custGeom>
          <a:avLst/>
          <a:gdLst/>
          <a:ahLst/>
          <a:cxnLst/>
          <a:rect l="0" t="0" r="0" b="0"/>
          <a:pathLst>
            <a:path>
              <a:moveTo>
                <a:pt x="45720" y="523917"/>
              </a:moveTo>
              <a:lnTo>
                <a:pt x="76283" y="523917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FA6944-6FCB-3B4A-B03E-755F335516C8}">
      <dsp:nvSpPr>
        <dsp:cNvPr id="0" name=""/>
        <dsp:cNvSpPr/>
      </dsp:nvSpPr>
      <dsp:spPr>
        <a:xfrm>
          <a:off x="1269452" y="2380834"/>
          <a:ext cx="106275" cy="16512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711" y="0"/>
              </a:lnTo>
              <a:lnTo>
                <a:pt x="75711" y="1651276"/>
              </a:lnTo>
              <a:lnTo>
                <a:pt x="106275" y="16512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6457F-07CE-D54D-B90E-174F89BB93E9}">
      <dsp:nvSpPr>
        <dsp:cNvPr id="0" name=""/>
        <dsp:cNvSpPr/>
      </dsp:nvSpPr>
      <dsp:spPr>
        <a:xfrm>
          <a:off x="4975021" y="2692926"/>
          <a:ext cx="91440" cy="2330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233041"/>
              </a:lnTo>
              <a:lnTo>
                <a:pt x="106847" y="23304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BF83D-B19B-D84C-8E7F-996A7F679058}">
      <dsp:nvSpPr>
        <dsp:cNvPr id="0" name=""/>
        <dsp:cNvSpPr/>
      </dsp:nvSpPr>
      <dsp:spPr>
        <a:xfrm>
          <a:off x="4975021" y="2647206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106847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3858D-D424-1549-AA0D-072C354B6464}">
      <dsp:nvSpPr>
        <dsp:cNvPr id="0" name=""/>
        <dsp:cNvSpPr/>
      </dsp:nvSpPr>
      <dsp:spPr>
        <a:xfrm>
          <a:off x="4975021" y="2459885"/>
          <a:ext cx="91440" cy="233041"/>
        </a:xfrm>
        <a:custGeom>
          <a:avLst/>
          <a:gdLst/>
          <a:ahLst/>
          <a:cxnLst/>
          <a:rect l="0" t="0" r="0" b="0"/>
          <a:pathLst>
            <a:path>
              <a:moveTo>
                <a:pt x="45720" y="233041"/>
              </a:moveTo>
              <a:lnTo>
                <a:pt x="76283" y="233041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A1A64-EDB8-9044-AB90-8C93ED8332C7}">
      <dsp:nvSpPr>
        <dsp:cNvPr id="0" name=""/>
        <dsp:cNvSpPr/>
      </dsp:nvSpPr>
      <dsp:spPr>
        <a:xfrm>
          <a:off x="3121950" y="2459885"/>
          <a:ext cx="91440" cy="2330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233041"/>
              </a:lnTo>
              <a:lnTo>
                <a:pt x="106847" y="23304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9F326-A04F-6044-9666-86E8F3020E16}">
      <dsp:nvSpPr>
        <dsp:cNvPr id="0" name=""/>
        <dsp:cNvSpPr/>
      </dsp:nvSpPr>
      <dsp:spPr>
        <a:xfrm>
          <a:off x="3121950" y="2414165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106847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16166-57B7-FA40-8F71-24E99A98D052}">
      <dsp:nvSpPr>
        <dsp:cNvPr id="0" name=""/>
        <dsp:cNvSpPr/>
      </dsp:nvSpPr>
      <dsp:spPr>
        <a:xfrm>
          <a:off x="3121950" y="2226844"/>
          <a:ext cx="91440" cy="233041"/>
        </a:xfrm>
        <a:custGeom>
          <a:avLst/>
          <a:gdLst/>
          <a:ahLst/>
          <a:cxnLst/>
          <a:rect l="0" t="0" r="0" b="0"/>
          <a:pathLst>
            <a:path>
              <a:moveTo>
                <a:pt x="45720" y="233041"/>
              </a:moveTo>
              <a:lnTo>
                <a:pt x="76283" y="233041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D79669-E683-FF4F-90E6-520216AADE2F}">
      <dsp:nvSpPr>
        <dsp:cNvPr id="0" name=""/>
        <dsp:cNvSpPr/>
      </dsp:nvSpPr>
      <dsp:spPr>
        <a:xfrm>
          <a:off x="1269452" y="2335114"/>
          <a:ext cx="1062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11" y="45720"/>
              </a:lnTo>
              <a:lnTo>
                <a:pt x="75711" y="124771"/>
              </a:lnTo>
              <a:lnTo>
                <a:pt x="106275" y="124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F8FB3-5606-7F46-B529-E0568445DFEF}">
      <dsp:nvSpPr>
        <dsp:cNvPr id="0" name=""/>
        <dsp:cNvSpPr/>
      </dsp:nvSpPr>
      <dsp:spPr>
        <a:xfrm>
          <a:off x="3121950" y="1513312"/>
          <a:ext cx="91440" cy="4805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480584"/>
              </a:lnTo>
              <a:lnTo>
                <a:pt x="106847" y="48058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2EDC8-194C-7E4F-94D5-E5DD7A5F6561}">
      <dsp:nvSpPr>
        <dsp:cNvPr id="0" name=""/>
        <dsp:cNvSpPr/>
      </dsp:nvSpPr>
      <dsp:spPr>
        <a:xfrm>
          <a:off x="4975021" y="1761045"/>
          <a:ext cx="91440" cy="232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232852"/>
              </a:lnTo>
              <a:lnTo>
                <a:pt x="106847" y="23285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E4860-ED94-AC43-9515-F96898814F85}">
      <dsp:nvSpPr>
        <dsp:cNvPr id="0" name=""/>
        <dsp:cNvSpPr/>
      </dsp:nvSpPr>
      <dsp:spPr>
        <a:xfrm>
          <a:off x="4975021" y="1715325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106847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CD032F-DA32-FB48-A791-A417E11D2B4B}">
      <dsp:nvSpPr>
        <dsp:cNvPr id="0" name=""/>
        <dsp:cNvSpPr/>
      </dsp:nvSpPr>
      <dsp:spPr>
        <a:xfrm>
          <a:off x="4975021" y="1528193"/>
          <a:ext cx="91440" cy="232852"/>
        </a:xfrm>
        <a:custGeom>
          <a:avLst/>
          <a:gdLst/>
          <a:ahLst/>
          <a:cxnLst/>
          <a:rect l="0" t="0" r="0" b="0"/>
          <a:pathLst>
            <a:path>
              <a:moveTo>
                <a:pt x="45720" y="232852"/>
              </a:moveTo>
              <a:lnTo>
                <a:pt x="76283" y="232852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99AE0-0B15-B541-A641-B7D6F434CA21}">
      <dsp:nvSpPr>
        <dsp:cNvPr id="0" name=""/>
        <dsp:cNvSpPr/>
      </dsp:nvSpPr>
      <dsp:spPr>
        <a:xfrm>
          <a:off x="3121950" y="1513312"/>
          <a:ext cx="91440" cy="2477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247732"/>
              </a:lnTo>
              <a:lnTo>
                <a:pt x="106847" y="2477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E3BDB-E0AA-1C4D-A1C9-DFC052EAA07B}">
      <dsp:nvSpPr>
        <dsp:cNvPr id="0" name=""/>
        <dsp:cNvSpPr/>
      </dsp:nvSpPr>
      <dsp:spPr>
        <a:xfrm>
          <a:off x="3121950" y="1467592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76283" y="45720"/>
              </a:lnTo>
              <a:lnTo>
                <a:pt x="76283" y="60600"/>
              </a:lnTo>
              <a:lnTo>
                <a:pt x="106847" y="606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1F4FD-3D15-7042-8D8E-2AE13657254A}">
      <dsp:nvSpPr>
        <dsp:cNvPr id="0" name=""/>
        <dsp:cNvSpPr/>
      </dsp:nvSpPr>
      <dsp:spPr>
        <a:xfrm>
          <a:off x="3121950" y="1260974"/>
          <a:ext cx="91440" cy="252337"/>
        </a:xfrm>
        <a:custGeom>
          <a:avLst/>
          <a:gdLst/>
          <a:ahLst/>
          <a:cxnLst/>
          <a:rect l="0" t="0" r="0" b="0"/>
          <a:pathLst>
            <a:path>
              <a:moveTo>
                <a:pt x="45720" y="252337"/>
              </a:moveTo>
              <a:lnTo>
                <a:pt x="76283" y="252337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2A644-A803-8944-8CE1-FA0A68464879}">
      <dsp:nvSpPr>
        <dsp:cNvPr id="0" name=""/>
        <dsp:cNvSpPr/>
      </dsp:nvSpPr>
      <dsp:spPr>
        <a:xfrm>
          <a:off x="3121950" y="1013241"/>
          <a:ext cx="91440" cy="500070"/>
        </a:xfrm>
        <a:custGeom>
          <a:avLst/>
          <a:gdLst/>
          <a:ahLst/>
          <a:cxnLst/>
          <a:rect l="0" t="0" r="0" b="0"/>
          <a:pathLst>
            <a:path>
              <a:moveTo>
                <a:pt x="45720" y="500070"/>
              </a:moveTo>
              <a:lnTo>
                <a:pt x="76283" y="500070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FCBC89-0E07-8449-A73C-0B16EC2F07BA}">
      <dsp:nvSpPr>
        <dsp:cNvPr id="0" name=""/>
        <dsp:cNvSpPr/>
      </dsp:nvSpPr>
      <dsp:spPr>
        <a:xfrm>
          <a:off x="1269452" y="1513312"/>
          <a:ext cx="106275" cy="867521"/>
        </a:xfrm>
        <a:custGeom>
          <a:avLst/>
          <a:gdLst/>
          <a:ahLst/>
          <a:cxnLst/>
          <a:rect l="0" t="0" r="0" b="0"/>
          <a:pathLst>
            <a:path>
              <a:moveTo>
                <a:pt x="0" y="867521"/>
              </a:moveTo>
              <a:lnTo>
                <a:pt x="75711" y="867521"/>
              </a:lnTo>
              <a:lnTo>
                <a:pt x="75711" y="0"/>
              </a:lnTo>
              <a:lnTo>
                <a:pt x="10627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22BAF-9BFC-D24D-8486-D57114658667}">
      <dsp:nvSpPr>
        <dsp:cNvPr id="0" name=""/>
        <dsp:cNvSpPr/>
      </dsp:nvSpPr>
      <dsp:spPr>
        <a:xfrm>
          <a:off x="3121950" y="450597"/>
          <a:ext cx="91440" cy="3492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349278"/>
              </a:lnTo>
              <a:lnTo>
                <a:pt x="106847" y="3492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E1C79E-7B78-F145-B255-04E4A5F58909}">
      <dsp:nvSpPr>
        <dsp:cNvPr id="0" name=""/>
        <dsp:cNvSpPr/>
      </dsp:nvSpPr>
      <dsp:spPr>
        <a:xfrm>
          <a:off x="3121950" y="450597"/>
          <a:ext cx="91440" cy="1164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6283" y="0"/>
              </a:lnTo>
              <a:lnTo>
                <a:pt x="76283" y="116426"/>
              </a:lnTo>
              <a:lnTo>
                <a:pt x="106847" y="11642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E360C-1A84-CC42-BA0C-E42FEE9D46AF}">
      <dsp:nvSpPr>
        <dsp:cNvPr id="0" name=""/>
        <dsp:cNvSpPr/>
      </dsp:nvSpPr>
      <dsp:spPr>
        <a:xfrm>
          <a:off x="3121950" y="334171"/>
          <a:ext cx="91440" cy="116426"/>
        </a:xfrm>
        <a:custGeom>
          <a:avLst/>
          <a:gdLst/>
          <a:ahLst/>
          <a:cxnLst/>
          <a:rect l="0" t="0" r="0" b="0"/>
          <a:pathLst>
            <a:path>
              <a:moveTo>
                <a:pt x="45720" y="116426"/>
              </a:moveTo>
              <a:lnTo>
                <a:pt x="76283" y="116426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F7E10-AC22-6E44-904E-F90E386CD395}">
      <dsp:nvSpPr>
        <dsp:cNvPr id="0" name=""/>
        <dsp:cNvSpPr/>
      </dsp:nvSpPr>
      <dsp:spPr>
        <a:xfrm>
          <a:off x="3121950" y="101319"/>
          <a:ext cx="91440" cy="349278"/>
        </a:xfrm>
        <a:custGeom>
          <a:avLst/>
          <a:gdLst/>
          <a:ahLst/>
          <a:cxnLst/>
          <a:rect l="0" t="0" r="0" b="0"/>
          <a:pathLst>
            <a:path>
              <a:moveTo>
                <a:pt x="45720" y="349278"/>
              </a:moveTo>
              <a:lnTo>
                <a:pt x="76283" y="349278"/>
              </a:lnTo>
              <a:lnTo>
                <a:pt x="76283" y="0"/>
              </a:lnTo>
              <a:lnTo>
                <a:pt x="10684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1AFBC-8119-9849-8930-0596C7F90D6C}">
      <dsp:nvSpPr>
        <dsp:cNvPr id="0" name=""/>
        <dsp:cNvSpPr/>
      </dsp:nvSpPr>
      <dsp:spPr>
        <a:xfrm>
          <a:off x="1269452" y="450597"/>
          <a:ext cx="106275" cy="1930236"/>
        </a:xfrm>
        <a:custGeom>
          <a:avLst/>
          <a:gdLst/>
          <a:ahLst/>
          <a:cxnLst/>
          <a:rect l="0" t="0" r="0" b="0"/>
          <a:pathLst>
            <a:path>
              <a:moveTo>
                <a:pt x="0" y="1930236"/>
              </a:moveTo>
              <a:lnTo>
                <a:pt x="75711" y="1930236"/>
              </a:lnTo>
              <a:lnTo>
                <a:pt x="75711" y="0"/>
              </a:lnTo>
              <a:lnTo>
                <a:pt x="10627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57E84B-96FF-564C-B7F5-44B1A351A7F3}">
      <dsp:nvSpPr>
        <dsp:cNvPr id="0" name=""/>
        <dsp:cNvSpPr/>
      </dsp:nvSpPr>
      <dsp:spPr>
        <a:xfrm>
          <a:off x="0" y="2314693"/>
          <a:ext cx="1269452" cy="132282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课程大纲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0" y="2314693"/>
        <a:ext cx="1269452" cy="132282"/>
      </dsp:txXfrm>
    </dsp:sp>
    <dsp:sp modelId="{49B765F4-C7EE-184D-B153-81AFDEAF085C}">
      <dsp:nvSpPr>
        <dsp:cNvPr id="0" name=""/>
        <dsp:cNvSpPr/>
      </dsp:nvSpPr>
      <dsp:spPr>
        <a:xfrm>
          <a:off x="1375727" y="353273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前言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1375727" y="353273"/>
        <a:ext cx="1791942" cy="194647"/>
      </dsp:txXfrm>
    </dsp:sp>
    <dsp:sp modelId="{ADB11EF6-4617-AC48-A8C3-645D6E951B7E}">
      <dsp:nvSpPr>
        <dsp:cNvPr id="0" name=""/>
        <dsp:cNvSpPr/>
      </dsp:nvSpPr>
      <dsp:spPr>
        <a:xfrm>
          <a:off x="3228798" y="3995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课程对象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3995"/>
        <a:ext cx="1791942" cy="194647"/>
      </dsp:txXfrm>
    </dsp:sp>
    <dsp:sp modelId="{254A18C1-9FF1-BB47-89CD-A55F582FA638}">
      <dsp:nvSpPr>
        <dsp:cNvPr id="0" name=""/>
        <dsp:cNvSpPr/>
      </dsp:nvSpPr>
      <dsp:spPr>
        <a:xfrm>
          <a:off x="3228798" y="236847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课程目标</a:t>
          </a:r>
        </a:p>
      </dsp:txBody>
      <dsp:txXfrm>
        <a:off x="3228798" y="236847"/>
        <a:ext cx="1791942" cy="194647"/>
      </dsp:txXfrm>
    </dsp:sp>
    <dsp:sp modelId="{9C26D560-36C0-824C-B773-56EC12ED6959}">
      <dsp:nvSpPr>
        <dsp:cNvPr id="0" name=""/>
        <dsp:cNvSpPr/>
      </dsp:nvSpPr>
      <dsp:spPr>
        <a:xfrm>
          <a:off x="3228798" y="469699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内容结构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469699"/>
        <a:ext cx="1791942" cy="194647"/>
      </dsp:txXfrm>
    </dsp:sp>
    <dsp:sp modelId="{DEB5D61B-5DB6-DE46-8C06-38E89AFAB493}">
      <dsp:nvSpPr>
        <dsp:cNvPr id="0" name=""/>
        <dsp:cNvSpPr/>
      </dsp:nvSpPr>
      <dsp:spPr>
        <a:xfrm>
          <a:off x="3228798" y="702551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学习准备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702551"/>
        <a:ext cx="1791942" cy="194647"/>
      </dsp:txXfrm>
    </dsp:sp>
    <dsp:sp modelId="{9EE6ECCA-ADDA-4943-9AEB-A7EF4F6535FD}">
      <dsp:nvSpPr>
        <dsp:cNvPr id="0" name=""/>
        <dsp:cNvSpPr/>
      </dsp:nvSpPr>
      <dsp:spPr>
        <a:xfrm>
          <a:off x="1375727" y="1415988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双核开发理论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1375727" y="1415988"/>
        <a:ext cx="1791942" cy="194647"/>
      </dsp:txXfrm>
    </dsp:sp>
    <dsp:sp modelId="{3FB95245-2424-454C-88CA-B9163223B2F0}">
      <dsp:nvSpPr>
        <dsp:cNvPr id="0" name=""/>
        <dsp:cNvSpPr/>
      </dsp:nvSpPr>
      <dsp:spPr>
        <a:xfrm>
          <a:off x="3228798" y="935403"/>
          <a:ext cx="2641580" cy="155675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TI ARM/DSP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双核异构处理器工作特性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935403"/>
        <a:ext cx="2641580" cy="155675"/>
      </dsp:txXfrm>
    </dsp:sp>
    <dsp:sp modelId="{CE090BEE-1772-C24B-8950-D5AE70A34FC4}">
      <dsp:nvSpPr>
        <dsp:cNvPr id="0" name=""/>
        <dsp:cNvSpPr/>
      </dsp:nvSpPr>
      <dsp:spPr>
        <a:xfrm>
          <a:off x="3228798" y="1129284"/>
          <a:ext cx="2641580" cy="263380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TI OMAPL38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平台双核通信的硬件支持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1129284"/>
        <a:ext cx="2641580" cy="263380"/>
      </dsp:txXfrm>
    </dsp:sp>
    <dsp:sp modelId="{BC7BCCFC-DA13-AB44-BC75-67366A03ED2B}">
      <dsp:nvSpPr>
        <dsp:cNvPr id="0" name=""/>
        <dsp:cNvSpPr/>
      </dsp:nvSpPr>
      <dsp:spPr>
        <a:xfrm>
          <a:off x="3228798" y="1430869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简单双核通信软件设计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1430869"/>
        <a:ext cx="1791942" cy="194647"/>
      </dsp:txXfrm>
    </dsp:sp>
    <dsp:sp modelId="{BA27B355-2669-3943-B008-EA259E22299A}">
      <dsp:nvSpPr>
        <dsp:cNvPr id="0" name=""/>
        <dsp:cNvSpPr/>
      </dsp:nvSpPr>
      <dsp:spPr>
        <a:xfrm>
          <a:off x="3228798" y="1663721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SysLink 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双核通信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1663721"/>
        <a:ext cx="1791942" cy="194647"/>
      </dsp:txXfrm>
    </dsp:sp>
    <dsp:sp modelId="{EE1398DC-5467-A74F-AFCB-F4FE910EAB73}">
      <dsp:nvSpPr>
        <dsp:cNvPr id="0" name=""/>
        <dsp:cNvSpPr/>
      </dsp:nvSpPr>
      <dsp:spPr>
        <a:xfrm>
          <a:off x="5081869" y="1430869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框架结构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1430869"/>
        <a:ext cx="1791942" cy="194647"/>
      </dsp:txXfrm>
    </dsp:sp>
    <dsp:sp modelId="{049E8311-6217-244C-A6FE-E2392193529F}">
      <dsp:nvSpPr>
        <dsp:cNvPr id="0" name=""/>
        <dsp:cNvSpPr/>
      </dsp:nvSpPr>
      <dsp:spPr>
        <a:xfrm>
          <a:off x="5081869" y="1663721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编译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1663721"/>
        <a:ext cx="1791942" cy="194647"/>
      </dsp:txXfrm>
    </dsp:sp>
    <dsp:sp modelId="{D683F84A-DB3B-0342-ABAD-A8B0E8D15EB3}">
      <dsp:nvSpPr>
        <dsp:cNvPr id="0" name=""/>
        <dsp:cNvSpPr/>
      </dsp:nvSpPr>
      <dsp:spPr>
        <a:xfrm>
          <a:off x="5081869" y="1896573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ARM/DSP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通信演示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1896573"/>
        <a:ext cx="1791942" cy="194647"/>
      </dsp:txXfrm>
    </dsp:sp>
    <dsp:sp modelId="{AF8A2C1F-286A-BF48-99AD-27AC678B3ACB}">
      <dsp:nvSpPr>
        <dsp:cNvPr id="0" name=""/>
        <dsp:cNvSpPr/>
      </dsp:nvSpPr>
      <dsp:spPr>
        <a:xfrm>
          <a:off x="3228798" y="1896573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双核开发流程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1896573"/>
        <a:ext cx="1791942" cy="194647"/>
      </dsp:txXfrm>
    </dsp:sp>
    <dsp:sp modelId="{38ADFC65-EE40-844A-988F-7C74548DCD6B}">
      <dsp:nvSpPr>
        <dsp:cNvPr id="0" name=""/>
        <dsp:cNvSpPr/>
      </dsp:nvSpPr>
      <dsp:spPr>
        <a:xfrm>
          <a:off x="1375727" y="2362467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应用基础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1375727" y="2362467"/>
        <a:ext cx="1791942" cy="194836"/>
      </dsp:txXfrm>
    </dsp:sp>
    <dsp:sp modelId="{01437636-35F7-9944-BB67-F64FB4F07371}">
      <dsp:nvSpPr>
        <dsp:cNvPr id="0" name=""/>
        <dsp:cNvSpPr/>
      </dsp:nvSpPr>
      <dsp:spPr>
        <a:xfrm>
          <a:off x="3228798" y="2129425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SYSBIOS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基础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2129425"/>
        <a:ext cx="1791942" cy="194836"/>
      </dsp:txXfrm>
    </dsp:sp>
    <dsp:sp modelId="{6475CE9A-283E-D14C-A16E-586971B7EC92}">
      <dsp:nvSpPr>
        <dsp:cNvPr id="0" name=""/>
        <dsp:cNvSpPr/>
      </dsp:nvSpPr>
      <dsp:spPr>
        <a:xfrm>
          <a:off x="3228798" y="2362467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双核工程开发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2362467"/>
        <a:ext cx="1791942" cy="194836"/>
      </dsp:txXfrm>
    </dsp:sp>
    <dsp:sp modelId="{7782394B-F70E-5447-9493-85E59E634832}">
      <dsp:nvSpPr>
        <dsp:cNvPr id="0" name=""/>
        <dsp:cNvSpPr/>
      </dsp:nvSpPr>
      <dsp:spPr>
        <a:xfrm>
          <a:off x="3228798" y="2595508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组件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2595508"/>
        <a:ext cx="1791942" cy="194836"/>
      </dsp:txXfrm>
    </dsp:sp>
    <dsp:sp modelId="{D858AEA9-B693-EF4C-AE6B-F89E0F262FB9}">
      <dsp:nvSpPr>
        <dsp:cNvPr id="0" name=""/>
        <dsp:cNvSpPr/>
      </dsp:nvSpPr>
      <dsp:spPr>
        <a:xfrm>
          <a:off x="5081869" y="2362467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Processor Manger</a:t>
          </a:r>
        </a:p>
      </dsp:txBody>
      <dsp:txXfrm>
        <a:off x="5081869" y="2362467"/>
        <a:ext cx="1791942" cy="194836"/>
      </dsp:txXfrm>
    </dsp:sp>
    <dsp:sp modelId="{6F92A004-20CF-1F4D-AE19-223B237F6C66}">
      <dsp:nvSpPr>
        <dsp:cNvPr id="0" name=""/>
        <dsp:cNvSpPr/>
      </dsp:nvSpPr>
      <dsp:spPr>
        <a:xfrm>
          <a:off x="5081869" y="2595508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IPC</a:t>
          </a:r>
        </a:p>
      </dsp:txBody>
      <dsp:txXfrm>
        <a:off x="5081869" y="2595508"/>
        <a:ext cx="1791942" cy="194836"/>
      </dsp:txXfrm>
    </dsp:sp>
    <dsp:sp modelId="{99A24008-FE8E-C34D-A8FC-5F1F615E91AA}">
      <dsp:nvSpPr>
        <dsp:cNvPr id="0" name=""/>
        <dsp:cNvSpPr/>
      </dsp:nvSpPr>
      <dsp:spPr>
        <a:xfrm>
          <a:off x="5081869" y="2828550"/>
          <a:ext cx="1791942" cy="194836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Utils</a:t>
          </a:r>
        </a:p>
      </dsp:txBody>
      <dsp:txXfrm>
        <a:off x="5081869" y="2828550"/>
        <a:ext cx="1791942" cy="194836"/>
      </dsp:txXfrm>
    </dsp:sp>
    <dsp:sp modelId="{3718C0F2-5A34-734B-BDDE-FF45D6FC56CB}">
      <dsp:nvSpPr>
        <dsp:cNvPr id="0" name=""/>
        <dsp:cNvSpPr/>
      </dsp:nvSpPr>
      <dsp:spPr>
        <a:xfrm>
          <a:off x="1375727" y="3934786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SysLink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实战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1375727" y="3934786"/>
        <a:ext cx="1791942" cy="194647"/>
      </dsp:txXfrm>
    </dsp:sp>
    <dsp:sp modelId="{175E2AC3-4347-2143-B2D9-2A087B2FB735}">
      <dsp:nvSpPr>
        <dsp:cNvPr id="0" name=""/>
        <dsp:cNvSpPr/>
      </dsp:nvSpPr>
      <dsp:spPr>
        <a:xfrm>
          <a:off x="3228798" y="3410869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实战准备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3410869"/>
        <a:ext cx="1791942" cy="194647"/>
      </dsp:txXfrm>
    </dsp:sp>
    <dsp:sp modelId="{A2529093-7DDE-6247-8510-C16950FD34FA}">
      <dsp:nvSpPr>
        <dsp:cNvPr id="0" name=""/>
        <dsp:cNvSpPr/>
      </dsp:nvSpPr>
      <dsp:spPr>
        <a:xfrm>
          <a:off x="5081869" y="3061591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C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面向对象编程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3061591"/>
        <a:ext cx="1791942" cy="194647"/>
      </dsp:txXfrm>
    </dsp:sp>
    <dsp:sp modelId="{00E4B753-B212-C849-82E1-FFBD8D270A2A}">
      <dsp:nvSpPr>
        <dsp:cNvPr id="0" name=""/>
        <dsp:cNvSpPr/>
      </dsp:nvSpPr>
      <dsp:spPr>
        <a:xfrm>
          <a:off x="5081869" y="3294443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SYSBIOS 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编程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3294443"/>
        <a:ext cx="1791942" cy="194647"/>
      </dsp:txXfrm>
    </dsp:sp>
    <dsp:sp modelId="{13936955-7079-D54C-B771-77C55BB60A44}">
      <dsp:nvSpPr>
        <dsp:cNvPr id="0" name=""/>
        <dsp:cNvSpPr/>
      </dsp:nvSpPr>
      <dsp:spPr>
        <a:xfrm>
          <a:off x="5081869" y="3527295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Linux QT 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编程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3527295"/>
        <a:ext cx="1791942" cy="194647"/>
      </dsp:txXfrm>
    </dsp:sp>
    <dsp:sp modelId="{FF75DFA9-DDF9-074B-8990-D7CAF0198779}">
      <dsp:nvSpPr>
        <dsp:cNvPr id="0" name=""/>
        <dsp:cNvSpPr/>
      </dsp:nvSpPr>
      <dsp:spPr>
        <a:xfrm>
          <a:off x="5081869" y="3760147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AD7606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采集卡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3760147"/>
        <a:ext cx="1791942" cy="194647"/>
      </dsp:txXfrm>
    </dsp:sp>
    <dsp:sp modelId="{0C025A09-0CE5-4E40-A2BC-7CC730A17872}">
      <dsp:nvSpPr>
        <dsp:cNvPr id="0" name=""/>
        <dsp:cNvSpPr/>
      </dsp:nvSpPr>
      <dsp:spPr>
        <a:xfrm>
          <a:off x="3228798" y="4458704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AD7606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双核例程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228798" y="4458704"/>
        <a:ext cx="1791942" cy="194647"/>
      </dsp:txXfrm>
    </dsp:sp>
    <dsp:sp modelId="{EF4081EC-DE3F-7447-9D2D-2BA4D92838E3}">
      <dsp:nvSpPr>
        <dsp:cNvPr id="0" name=""/>
        <dsp:cNvSpPr/>
      </dsp:nvSpPr>
      <dsp:spPr>
        <a:xfrm>
          <a:off x="5081869" y="3992999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例程编译与运行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3992999"/>
        <a:ext cx="1791942" cy="194647"/>
      </dsp:txXfrm>
    </dsp:sp>
    <dsp:sp modelId="{1A124C77-F38A-FF4A-9163-98C1D0428F3F}">
      <dsp:nvSpPr>
        <dsp:cNvPr id="0" name=""/>
        <dsp:cNvSpPr/>
      </dsp:nvSpPr>
      <dsp:spPr>
        <a:xfrm>
          <a:off x="5081869" y="4225851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程序结构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4225851"/>
        <a:ext cx="1791942" cy="194647"/>
      </dsp:txXfrm>
    </dsp:sp>
    <dsp:sp modelId="{3463C270-56DE-314F-9016-C53B8370DBAC}">
      <dsp:nvSpPr>
        <dsp:cNvPr id="0" name=""/>
        <dsp:cNvSpPr/>
      </dsp:nvSpPr>
      <dsp:spPr>
        <a:xfrm>
          <a:off x="5081869" y="4458704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通信设计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4458704"/>
        <a:ext cx="1791942" cy="194647"/>
      </dsp:txXfrm>
    </dsp:sp>
    <dsp:sp modelId="{505DDA1B-7442-E344-9078-E22741407805}">
      <dsp:nvSpPr>
        <dsp:cNvPr id="0" name=""/>
        <dsp:cNvSpPr/>
      </dsp:nvSpPr>
      <dsp:spPr>
        <a:xfrm>
          <a:off x="5081869" y="4691556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端分析      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4691556"/>
        <a:ext cx="1791942" cy="194647"/>
      </dsp:txXfrm>
    </dsp:sp>
    <dsp:sp modelId="{3FB1EAC8-F6A7-1949-90F5-BF0BF0B8B896}">
      <dsp:nvSpPr>
        <dsp:cNvPr id="0" name=""/>
        <dsp:cNvSpPr/>
      </dsp:nvSpPr>
      <dsp:spPr>
        <a:xfrm>
          <a:off x="5081869" y="4924408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100" b="1" kern="1200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端分析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5081869" y="4924408"/>
        <a:ext cx="1791942" cy="194647"/>
      </dsp:txXfrm>
    </dsp:sp>
    <dsp:sp modelId="{50FF79D7-7C2E-1142-BCCB-650DBA2F23E2}">
      <dsp:nvSpPr>
        <dsp:cNvPr id="0" name=""/>
        <dsp:cNvSpPr/>
      </dsp:nvSpPr>
      <dsp:spPr>
        <a:xfrm>
          <a:off x="1375727" y="4167638"/>
          <a:ext cx="1791942" cy="19464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结语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1375727" y="4167638"/>
        <a:ext cx="1791942" cy="194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楷体"/>
              </a:defRPr>
            </a:lvl1pPr>
          </a:lstStyle>
          <a:p>
            <a:fld id="{9ED89FC8-707A-EB44-8D79-EA31DA70A44B}" type="datetimeFigureOut">
              <a:rPr lang="en-US" smtClean="0"/>
              <a:pPr/>
              <a:t>9/24/14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楷体"/>
              </a:defRPr>
            </a:lvl1pPr>
          </a:lstStyle>
          <a:p>
            <a:fld id="{5874CE99-DA4C-544D-9C5A-78F6689204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7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134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9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079501"/>
            <a:ext cx="6487668" cy="262740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 dirty="0">
              <a:solidFill>
                <a:schemeClr val="tx1">
                  <a:lumMod val="65000"/>
                  <a:lumOff val="35000"/>
                </a:schemeClr>
              </a:solidFill>
              <a:latin typeface="华文楷体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001"/>
            <a:ext cx="6498158" cy="1437389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华文楷体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5" y="2749178"/>
            <a:ext cx="6498159" cy="7638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509894"/>
            <a:ext cx="4079545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2" y="1489881"/>
            <a:ext cx="4079545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299493"/>
            <a:ext cx="3657600" cy="44317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06919"/>
            <a:ext cx="1524000" cy="46460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06919"/>
            <a:ext cx="6689726" cy="464608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2" y="2794003"/>
            <a:ext cx="8416925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2" y="3975859"/>
            <a:ext cx="8416925" cy="810559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02948"/>
            <a:ext cx="8402040" cy="236405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9" y="2002621"/>
            <a:ext cx="8056563" cy="1135062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9" y="3113338"/>
            <a:ext cx="8056563" cy="1250156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89648"/>
            <a:ext cx="8042276" cy="111413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09894"/>
            <a:ext cx="3840480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06917"/>
            <a:ext cx="3840480" cy="464608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489881"/>
            <a:ext cx="3840480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8042276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522972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fld id="{B01F9CA3-105E-4857-9057-6DB6197DA786}" type="datetimeFigureOut">
              <a:rPr lang="en-US" smtClean="0"/>
              <a:pPr/>
              <a:t>9/24/14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62" y="5229723"/>
            <a:ext cx="484094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5229723"/>
            <a:ext cx="990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华文楷体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（无投影）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295" y="89647"/>
            <a:ext cx="904707" cy="79644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6553157" y="4739212"/>
            <a:ext cx="2590844" cy="975789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官网：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        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www.tronlong.com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论坛：     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www.51dsp.net</a:t>
            </a:r>
            <a:br>
              <a:rPr lang="en-US" altLang="zh-CN" sz="1400" dirty="0">
                <a:latin typeface="华文楷体"/>
                <a:ea typeface="华文楷体"/>
                <a:cs typeface="华文楷体"/>
              </a:rPr>
            </a:b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C6748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162594183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</a:t>
            </a:r>
            <a:r>
              <a:rPr lang="en-US" sz="1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华文楷体"/>
                <a:cs typeface="华文楷体"/>
              </a:rPr>
              <a:t>227961486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华文楷体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slide" Target="slide9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400" y="1582327"/>
            <a:ext cx="6536989" cy="551968"/>
          </a:xfrm>
        </p:spPr>
        <p:txBody>
          <a:bodyPr/>
          <a:lstStyle/>
          <a:p>
            <a:r>
              <a:rPr lang="en-US" sz="3600" dirty="0" smtClean="0">
                <a:ea typeface="华文楷体"/>
                <a:cs typeface="华文楷体"/>
              </a:rPr>
              <a:t>基于</a:t>
            </a:r>
            <a:r>
              <a:rPr lang="zh-CN" altLang="en-US" sz="3600" dirty="0" smtClean="0">
                <a:ea typeface="华文楷体"/>
                <a:cs typeface="华文楷体"/>
              </a:rPr>
              <a:t> </a:t>
            </a:r>
            <a:r>
              <a:rPr lang="en-US" sz="3600" dirty="0" smtClean="0">
                <a:ea typeface="华文楷体"/>
                <a:cs typeface="华文楷体"/>
              </a:rPr>
              <a:t>SysLink</a:t>
            </a:r>
            <a:r>
              <a:rPr lang="zh-CN" altLang="en-US" sz="3600" dirty="0" smtClean="0">
                <a:ea typeface="华文楷体"/>
                <a:cs typeface="华文楷体"/>
              </a:rPr>
              <a:t> </a:t>
            </a:r>
            <a:r>
              <a:rPr lang="en-US" sz="3600" dirty="0" smtClean="0">
                <a:ea typeface="华文楷体"/>
                <a:cs typeface="华文楷体"/>
              </a:rPr>
              <a:t>的双核通信开发</a:t>
            </a:r>
            <a:endParaRPr lang="en-US" sz="3600" dirty="0">
              <a:ea typeface="华文楷体"/>
              <a:cs typeface="华文楷体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047" y="2205266"/>
            <a:ext cx="4432700" cy="376074"/>
          </a:xfrm>
        </p:spPr>
        <p:txBody>
          <a:bodyPr>
            <a:noAutofit/>
          </a:bodyPr>
          <a:lstStyle/>
          <a:p>
            <a:r>
              <a:rPr lang="en-US" sz="2400" dirty="0" smtClean="0"/>
              <a:t>----- TL138-EVM AD7606 实战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09755" y="4279580"/>
            <a:ext cx="184666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9757" y="3168435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ea typeface="华文楷体"/>
                <a:cs typeface="华文楷体"/>
              </a:rPr>
              <a:t>广州创龙电子科技有限公司</a:t>
            </a:r>
            <a:endParaRPr lang="en-US">
              <a:solidFill>
                <a:schemeClr val="bg2">
                  <a:lumMod val="50000"/>
                </a:schemeClr>
              </a:solidFill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976281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252">
        <p14:reveal/>
      </p:transition>
    </mc:Choice>
    <mc:Fallback>
      <p:transition xmlns:p14="http://schemas.microsoft.com/office/powerpoint/2010/main" spd="slow" advClick="0" advTm="12252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3399"/>
            <a:ext cx="7620000" cy="5715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0" y="245088"/>
            <a:ext cx="596830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§"/>
            </a:pPr>
            <a:r>
              <a:rPr lang="en-US" altLang="zh-TW" sz="2400">
                <a:latin typeface="华文楷体"/>
                <a:ea typeface="华文楷体"/>
                <a:cs typeface="华文楷体"/>
              </a:rPr>
              <a:t>TI OMAPL138 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平台双核通信的硬件支持</a:t>
            </a:r>
          </a:p>
        </p:txBody>
      </p:sp>
    </p:spTree>
    <p:extLst>
      <p:ext uri="{BB962C8B-B14F-4D97-AF65-F5344CB8AC3E}">
        <p14:creationId xmlns:p14="http://schemas.microsoft.com/office/powerpoint/2010/main" val="3173869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xmlns:p14="http://schemas.microsoft.com/office/powerpoint/2010/main" spd="slow" advClick="0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48455722"/>
              </p:ext>
            </p:extLst>
          </p:nvPr>
        </p:nvGraphicFramePr>
        <p:xfrm>
          <a:off x="682024" y="279831"/>
          <a:ext cx="6918960" cy="512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445253" y="128730"/>
            <a:ext cx="1685077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q"/>
            </a:pPr>
            <a:r>
              <a:rPr lang="zh-CN" altLang="en-US" sz="2400" b="1">
                <a:latin typeface="华文楷体"/>
                <a:ea typeface="华文楷体"/>
              </a:rPr>
              <a:t>内容结构</a:t>
            </a:r>
            <a:endParaRPr lang="en-US" altLang="zh-CN" sz="2400" b="1">
              <a:latin typeface="华文楷体"/>
              <a:ea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183902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split orient="vert"/>
      </p:transition>
    </mc:Choice>
    <mc:Fallback>
      <p:transition xmlns:p14="http://schemas.microsoft.com/office/powerpoint/2010/main" spd="slow" advClick="0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8631" y="595806"/>
            <a:ext cx="3108543" cy="7899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v"/>
            </a:pPr>
            <a:r>
              <a:rPr lang="en-US" sz="3200" b="1">
                <a:latin typeface="华文楷体"/>
                <a:ea typeface="华文楷体"/>
              </a:rPr>
              <a:t>双核开发理论</a:t>
            </a:r>
          </a:p>
        </p:txBody>
      </p:sp>
      <p:sp>
        <p:nvSpPr>
          <p:cNvPr id="5" name="Rectangle 4"/>
          <p:cNvSpPr/>
          <p:nvPr/>
        </p:nvSpPr>
        <p:spPr>
          <a:xfrm>
            <a:off x="1688909" y="1561818"/>
            <a:ext cx="5869235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TW" sz="2400">
                <a:latin typeface="华文楷体"/>
                <a:ea typeface="华文楷体"/>
                <a:cs typeface="华文楷体"/>
              </a:rPr>
              <a:t>TI DSP/ARM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异构</a:t>
            </a:r>
            <a:r>
              <a:rPr lang="zh-CN" altLang="en-US" sz="2400">
                <a:latin typeface="华文楷体"/>
                <a:ea typeface="华文楷体"/>
                <a:cs typeface="华文楷体"/>
              </a:rPr>
              <a:t>双核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处理器工作特性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TW" sz="2400">
                <a:latin typeface="华文楷体"/>
                <a:ea typeface="华文楷体"/>
                <a:cs typeface="华文楷体"/>
              </a:rPr>
              <a:t>TI OMAPL138 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平台双核通信的硬件支持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zh-TW" altLang="en-US" sz="2400">
                <a:latin typeface="华文楷体"/>
                <a:ea typeface="华文楷体"/>
                <a:cs typeface="华文楷体"/>
              </a:rPr>
              <a:t>简单双核通信软件设计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TW" sz="2400">
                <a:latin typeface="华文楷体"/>
                <a:ea typeface="华文楷体"/>
                <a:cs typeface="华文楷体"/>
              </a:rPr>
              <a:t>SysLink 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双核通信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zh-TW" altLang="en-US" sz="2400">
                <a:latin typeface="华文楷体"/>
                <a:ea typeface="华文楷体"/>
                <a:cs typeface="华文楷体"/>
              </a:rPr>
              <a:t>双核开发流程</a:t>
            </a:r>
          </a:p>
        </p:txBody>
      </p:sp>
    </p:spTree>
    <p:extLst>
      <p:ext uri="{BB962C8B-B14F-4D97-AF65-F5344CB8AC3E}">
        <p14:creationId xmlns:p14="http://schemas.microsoft.com/office/powerpoint/2010/main" val="2057252887"/>
      </p:ext>
    </p:extLst>
  </p:cSld>
  <p:clrMapOvr>
    <a:masterClrMapping/>
  </p:clrMapOvr>
  <p:transition xmlns:p14="http://schemas.microsoft.com/office/powerpoint/2010/main" spd="slow" advClick="0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186530"/>
            <a:ext cx="564770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TW" sz="2400">
                <a:latin typeface="华文楷体"/>
                <a:ea typeface="华文楷体"/>
                <a:cs typeface="华文楷体"/>
              </a:rPr>
              <a:t>TI DSP/ARM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异构</a:t>
            </a:r>
            <a:r>
              <a:rPr lang="zh-CN" altLang="en-US" sz="2400">
                <a:latin typeface="华文楷体"/>
                <a:ea typeface="华文楷体"/>
                <a:cs typeface="华文楷体"/>
              </a:rPr>
              <a:t>双核</a:t>
            </a:r>
            <a:r>
              <a:rPr lang="zh-TW" altLang="en-US" sz="2400">
                <a:latin typeface="华文楷体"/>
                <a:ea typeface="华文楷体"/>
                <a:cs typeface="华文楷体"/>
              </a:rPr>
              <a:t>处理器工作特性</a:t>
            </a:r>
          </a:p>
        </p:txBody>
      </p:sp>
      <p:pic>
        <p:nvPicPr>
          <p:cNvPr id="5" name="Picture 4" descr="omap_l138blk_prt58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05" y="881649"/>
            <a:ext cx="6272401" cy="38900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4350" y="4771704"/>
            <a:ext cx="2562913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TI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功能框图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4084405" y="881649"/>
            <a:ext cx="186414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                                 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>
                <a:latin typeface="华文楷体"/>
                <a:ea typeface="华文楷体"/>
                <a:cs typeface="华文楷体"/>
              </a:rPr>
            </a:br>
            <a:r>
              <a:rPr lang="zh-CN" altLang="en-US">
                <a:latin typeface="华文楷体"/>
                <a:ea typeface="华文楷体"/>
                <a:cs typeface="华文楷体"/>
              </a:rPr>
              <a:t>                               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1812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xmlns:p14="http://schemas.microsoft.com/office/powerpoint/2010/main" spd="slow" advClick="0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MAPL138_SO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61" y="976923"/>
            <a:ext cx="3386669" cy="374904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744801"/>
              </p:ext>
            </p:extLst>
          </p:nvPr>
        </p:nvGraphicFramePr>
        <p:xfrm>
          <a:off x="238811" y="976923"/>
          <a:ext cx="5166990" cy="3540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205"/>
                <a:gridCol w="2561785"/>
              </a:tblGrid>
              <a:tr h="253045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smtClean="0"/>
                        <a:t>ARM926EJ-S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smtClean="0"/>
                        <a:t>TMS320C674x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375/456MHz ARM926EJ-S RISC</a:t>
                      </a:r>
                      <a:r>
                        <a:rPr lang="zh-CN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hu-HU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M</a:t>
                      </a:r>
                      <a:r>
                        <a:rPr lang="en-US" altLang="zh-CN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M</a:t>
                      </a:r>
                      <a:r>
                        <a:rPr lang="hu-HU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U</a:t>
                      </a:r>
                    </a:p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375/456 MHz C674x VLIW DSP</a:t>
                      </a:r>
                    </a:p>
                    <a:p>
                      <a:endParaRPr lang="en-US" sz="1200"/>
                    </a:p>
                  </a:txBody>
                  <a:tcPr/>
                </a:tc>
              </a:tr>
              <a:tr h="1116971">
                <a:tc>
                  <a:txBody>
                    <a:bodyPr/>
                    <a:lstStyle/>
                    <a:p>
                      <a:endParaRPr lang="en-US" altLang="zh-TW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指令扩展</a:t>
                      </a:r>
                    </a:p>
                    <a:p>
                      <a:r>
                        <a:rPr lang="zh-CN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1</a:t>
                      </a:r>
                      <a:r>
                        <a:rPr lang="en-US" altLang="zh-CN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6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位和</a:t>
                      </a:r>
                      <a:r>
                        <a:rPr lang="zh-CN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3</a:t>
                      </a:r>
                      <a:r>
                        <a:rPr lang="en-US" altLang="zh-CN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2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位（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Thumb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）指令</a:t>
                      </a:r>
                    </a:p>
                    <a:p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单周期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MAC</a:t>
                      </a: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ARM Jazelle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技术</a:t>
                      </a:r>
                      <a:endParaRPr lang="en-US" sz="12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zh-TW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C67x+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和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c64x+ ISA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拓展集</a:t>
                      </a:r>
                    </a:p>
                    <a:p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每秒百万条指令（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MIPS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）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/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每秒百万个浮点运算（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MFLOPS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）</a:t>
                      </a:r>
                    </a:p>
                    <a:p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可寻址字节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8 16 32 64</a:t>
                      </a:r>
                    </a:p>
                    <a:p>
                      <a:endParaRPr lang="en-US" sz="12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/>
                </a:tc>
              </a:tr>
              <a:tr h="1345722">
                <a:tc>
                  <a:txBody>
                    <a:bodyPr/>
                    <a:lstStyle/>
                    <a:p>
                      <a:endParaRPr lang="en-US" altLang="zh-TW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16KB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指令高速缓存</a:t>
                      </a: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16KB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数据高速缓存</a:t>
                      </a:r>
                    </a:p>
                    <a:p>
                      <a:r>
                        <a:rPr lang="en-US" altLang="ja-JP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8KB RAM</a:t>
                      </a:r>
                      <a:r>
                        <a:rPr lang="ja-JP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（矢量表）</a:t>
                      </a:r>
                    </a:p>
                    <a:p>
                      <a:r>
                        <a:rPr 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64KB ROM</a:t>
                      </a:r>
                    </a:p>
                    <a:p>
                      <a:endParaRPr lang="en-US" sz="12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zh-TW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32KB L1P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程序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RAM/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高速缓存</a:t>
                      </a: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32KB L1D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数据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RAM/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高速缓存</a:t>
                      </a:r>
                    </a:p>
                    <a:p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256KB L2 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单一映射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RAM/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高速缓存</a:t>
                      </a:r>
                    </a:p>
                    <a:p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灵活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RAM/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高速缓存分区（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L1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和 </a:t>
                      </a:r>
                      <a:r>
                        <a:rPr lang="en-US" altLang="zh-TW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L2</a:t>
                      </a:r>
                      <a:r>
                        <a:rPr lang="zh-TW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）</a:t>
                      </a:r>
                    </a:p>
                    <a:p>
                      <a:r>
                        <a:rPr lang="en-US" altLang="zh-CN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1024KB</a:t>
                      </a:r>
                      <a:r>
                        <a:rPr lang="zh-CN" altLang="en-US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en-US" altLang="zh-CN" sz="1200" kern="1200" smtClean="0">
                          <a:solidFill>
                            <a:schemeClr val="dk1"/>
                          </a:solidFill>
                          <a:latin typeface="华文楷体"/>
                          <a:ea typeface="华文楷体"/>
                          <a:cs typeface="华文楷体"/>
                        </a:rPr>
                        <a:t>ROM</a:t>
                      </a:r>
                      <a:endParaRPr lang="en-US" altLang="zh-TW" sz="1200" kern="1200" smtClean="0">
                        <a:solidFill>
                          <a:schemeClr val="dk1"/>
                        </a:solidFill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5655467" y="1085470"/>
            <a:ext cx="316966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                                                   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>
                <a:latin typeface="华文楷体"/>
                <a:ea typeface="华文楷体"/>
                <a:cs typeface="华文楷体"/>
              </a:rPr>
            </a:br>
            <a:r>
              <a:rPr lang="zh-CN" altLang="en-US">
                <a:latin typeface="华文楷体"/>
                <a:ea typeface="华文楷体"/>
                <a:cs typeface="华文楷体"/>
              </a:rPr>
              <a:t>                                                   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>
                <a:latin typeface="华文楷体"/>
                <a:ea typeface="华文楷体"/>
                <a:cs typeface="华文楷体"/>
              </a:rPr>
            </a:br>
            <a:r>
              <a:rPr lang="zh-CN" altLang="en-US">
                <a:latin typeface="华文楷体"/>
                <a:ea typeface="华文楷体"/>
                <a:cs typeface="华文楷体"/>
              </a:rPr>
              <a:t>                                                     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93208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xmlns:p14="http://schemas.microsoft.com/office/powerpoint/2010/main" spd="slow" advClick="0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481027"/>
              </p:ext>
            </p:extLst>
          </p:nvPr>
        </p:nvGraphicFramePr>
        <p:xfrm>
          <a:off x="1962614" y="892147"/>
          <a:ext cx="5153176" cy="370131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30539"/>
                <a:gridCol w="1091508"/>
                <a:gridCol w="986555"/>
                <a:gridCol w="944574"/>
              </a:tblGrid>
              <a:tr h="336483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ea typeface="华文楷体"/>
                          <a:cs typeface="华文楷体"/>
                        </a:rPr>
                        <a:t>Name</a:t>
                      </a:r>
                      <a:endParaRPr lang="de-DE" sz="18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bg1"/>
                          </a:solidFill>
                          <a:effectLst/>
                          <a:latin typeface="+mj-lt"/>
                          <a:ea typeface="华文楷体"/>
                          <a:cs typeface="华文楷体"/>
                        </a:rPr>
                        <a:t>Size</a:t>
                      </a:r>
                      <a:endParaRPr lang="en-US" sz="1800" b="0" i="0" u="none" strike="noStrike">
                        <a:solidFill>
                          <a:schemeClr val="bg1"/>
                        </a:solidFill>
                        <a:effectLst/>
                        <a:latin typeface="+mj-lt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  <a:ea typeface="华文楷体"/>
                          <a:cs typeface="华文楷体"/>
                        </a:rPr>
                        <a:t>ARM</a:t>
                      </a:r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+mj-lt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rgbClr val="FFFFFF"/>
                          </a:solidFill>
                          <a:effectLst/>
                          <a:latin typeface="+mj-lt"/>
                          <a:ea typeface="华文楷体"/>
                          <a:cs typeface="华文楷体"/>
                        </a:rPr>
                        <a:t>DSP</a:t>
                      </a:r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+mj-lt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I-Cache</a:t>
                      </a:r>
                      <a:endParaRPr lang="de-DE" sz="18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16KB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D-Cache</a:t>
                      </a:r>
                      <a:endParaRPr lang="de-DE" sz="18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16KB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RAM</a:t>
                      </a:r>
                      <a:endParaRPr lang="en-US" sz="18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8KB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ROM</a:t>
                      </a:r>
                      <a:endParaRPr lang="en-US" sz="18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64KB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L1</a:t>
                      </a:r>
                      <a:r>
                        <a:rPr lang="zh-CN" altLang="en-US" sz="18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en-US" sz="18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Pgm</a:t>
                      </a:r>
                      <a:endParaRPr lang="en-US" sz="18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32KB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L1 RAM</a:t>
                      </a:r>
                      <a:endParaRPr lang="en-US" sz="18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32KB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L2 RAM</a:t>
                      </a:r>
                      <a:endParaRPr lang="en-US" sz="18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256KB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chemeClr val="accent6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chemeClr val="accent6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chemeClr val="accent6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chemeClr val="accent6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L2 ROM</a:t>
                      </a:r>
                      <a:endParaRPr lang="en-US" sz="1800" b="0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1024KB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SOC Internal MEM</a:t>
                      </a:r>
                      <a:endParaRPr lang="en-US" sz="1800" b="0" i="0" u="none" strike="noStrike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128KB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C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C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C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C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  <a:tr h="336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SOC External DDR2</a:t>
                      </a:r>
                      <a:endParaRPr lang="en-US" sz="1800" b="0" i="0" u="none" strike="noStrike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256MB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C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C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C00000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</a:t>
                      </a:r>
                      <a:endParaRPr lang="is-IS" sz="1800" b="0" i="0" u="none" strike="noStrike">
                        <a:solidFill>
                          <a:srgbClr val="C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8898" marR="18898" marT="18898" marB="0" anchor="b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64279" y="1196527"/>
            <a:ext cx="108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"/>
            <a:r>
              <a:rPr lang="is-IS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</a:t>
            </a:r>
            <a:r>
              <a:rPr lang="zh-CN" altLang="en-US">
                <a:solidFill>
                  <a:srgbClr val="000000"/>
                </a:solidFill>
                <a:latin typeface="华文楷体"/>
                <a:ea typeface="华文楷体"/>
                <a:cs typeface="华文楷体"/>
                <a:sym typeface="Wingdings"/>
              </a:rPr>
              <a:t>可访问</a:t>
            </a:r>
            <a:endParaRPr lang="is-IS">
              <a:solidFill>
                <a:schemeClr val="accent6">
                  <a:lumMod val="75000"/>
                </a:schemeClr>
              </a:solidFill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485723628"/>
      </p:ext>
    </p:extLst>
  </p:cSld>
  <p:clrMapOvr>
    <a:masterClrMapping/>
  </p:clrMapOvr>
  <p:transition xmlns:p14="http://schemas.microsoft.com/office/powerpoint/2010/main" spd="slow" advClick="0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0210" y="957425"/>
            <a:ext cx="7648248" cy="7899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TW" sz="3200">
                <a:latin typeface="华文楷体"/>
                <a:ea typeface="华文楷体"/>
                <a:cs typeface="华文楷体"/>
              </a:rPr>
              <a:t>TI OMAPL138 </a:t>
            </a:r>
            <a:r>
              <a:rPr lang="zh-TW" altLang="en-US" sz="3200">
                <a:latin typeface="华文楷体"/>
                <a:ea typeface="华文楷体"/>
                <a:cs typeface="华文楷体"/>
              </a:rPr>
              <a:t>平台双核通信的硬件支持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1424" y="1938421"/>
            <a:ext cx="6417141" cy="1995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charset="2"/>
              <a:buChar char="§"/>
            </a:pPr>
            <a:r>
              <a:rPr lang="zh-CN" altLang="en-US" sz="2800">
                <a:latin typeface="华文楷体"/>
                <a:ea typeface="华文楷体"/>
                <a:cs typeface="华文楷体"/>
              </a:rPr>
              <a:t>异构多核模型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pPr marL="457200" indent="-457200">
              <a:lnSpc>
                <a:spcPct val="150000"/>
              </a:lnSpc>
              <a:buFont typeface="Wingdings" charset="2"/>
              <a:buChar char="§"/>
            </a:pPr>
            <a:r>
              <a:rPr lang="zh-CN" altLang="en-US" sz="2800">
                <a:latin typeface="华文楷体"/>
                <a:ea typeface="华文楷体"/>
                <a:cs typeface="华文楷体"/>
              </a:rPr>
              <a:t>异构双核结构</a:t>
            </a:r>
          </a:p>
          <a:p>
            <a:pPr marL="457200" indent="-457200">
              <a:lnSpc>
                <a:spcPct val="150000"/>
              </a:lnSpc>
              <a:buFont typeface="Wingdings" charset="2"/>
              <a:buChar char="§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平台双核通信的硬件支持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163976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xmlns:p14="http://schemas.microsoft.com/office/powerpoint/2010/main" spd="med" advClick="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431618"/>
            <a:ext cx="235192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§"/>
            </a:pPr>
            <a:r>
              <a:rPr lang="zh-CN" altLang="en-US" sz="2400">
                <a:latin typeface="华文楷体"/>
                <a:ea typeface="华文楷体"/>
                <a:cs typeface="华文楷体"/>
              </a:rPr>
              <a:t>异构多核模型</a:t>
            </a:r>
            <a:endParaRPr lang="en-US" altLang="zh-CN" sz="24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83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xmlns:p14="http://schemas.microsoft.com/office/powerpoint/2010/main" spd="slow" advClick="0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7" y="190683"/>
            <a:ext cx="7620000" cy="5715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0" y="279806"/>
            <a:ext cx="235192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§"/>
            </a:pPr>
            <a:r>
              <a:rPr lang="zh-CN" altLang="en-US" sz="2400">
                <a:latin typeface="华文楷体"/>
                <a:ea typeface="华文楷体"/>
                <a:cs typeface="华文楷体"/>
              </a:rPr>
              <a:t>异构双核结构</a:t>
            </a:r>
            <a:endParaRPr lang="en-US" altLang="zh-CN" sz="24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091965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xmlns:p14="http://schemas.microsoft.com/office/powerpoint/2010/main" spd="slow" advClick="0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50000"/>
          </a:lnSpc>
          <a:defRPr>
            <a:latin typeface="华文楷体"/>
            <a:ea typeface="华文楷体"/>
            <a:cs typeface="华文楷体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4792</TotalTime>
  <Words>348</Words>
  <Application>Microsoft Macintosh PowerPoint</Application>
  <PresentationFormat>On-screen Show (16:10)</PresentationFormat>
  <Paragraphs>122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基于 SysLink 的双核通信开发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基于SysLink的双核通信开发</dc:title>
  <dc:creator>yin deng</dc:creator>
  <cp:lastModifiedBy>yin deng</cp:lastModifiedBy>
  <cp:revision>205</cp:revision>
  <cp:lastPrinted>2014-09-17T08:16:06Z</cp:lastPrinted>
  <dcterms:created xsi:type="dcterms:W3CDTF">2014-09-12T06:34:54Z</dcterms:created>
  <dcterms:modified xsi:type="dcterms:W3CDTF">2014-09-23T23:48:55Z</dcterms:modified>
</cp:coreProperties>
</file>