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49" r:id="rId1"/>
  </p:sldMasterIdLst>
  <p:notesMasterIdLst>
    <p:notesMasterId r:id="rId14"/>
  </p:notesMasterIdLst>
  <p:sldIdLst>
    <p:sldId id="261" r:id="rId2"/>
    <p:sldId id="262" r:id="rId3"/>
    <p:sldId id="263" r:id="rId4"/>
    <p:sldId id="265" r:id="rId5"/>
    <p:sldId id="266" r:id="rId6"/>
    <p:sldId id="272" r:id="rId7"/>
    <p:sldId id="268" r:id="rId8"/>
    <p:sldId id="269" r:id="rId9"/>
    <p:sldId id="270" r:id="rId10"/>
    <p:sldId id="271" r:id="rId11"/>
    <p:sldId id="267" r:id="rId12"/>
    <p:sldId id="273" r:id="rId13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765" autoAdjust="0"/>
  </p:normalViewPr>
  <p:slideViewPr>
    <p:cSldViewPr snapToGrid="0" snapToObjects="1">
      <p:cViewPr>
        <p:scale>
          <a:sx n="120" d="100"/>
          <a:sy n="120" d="100"/>
        </p:scale>
        <p:origin x="-104" y="-192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1" d="100"/>
          <a:sy n="71" d="100"/>
        </p:scale>
        <p:origin x="-3344" y="-12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BB7094-E75F-5C40-BCAE-C0B792E68BC0}" type="doc">
      <dgm:prSet loTypeId="urn:microsoft.com/office/officeart/2009/3/layout/HorizontalOrganizationChar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0318D64D-17AD-DB48-902F-3AB5FFB1FB97}">
      <dgm:prSet phldrT="[文本]" custT="1"/>
      <dgm:spPr>
        <a:noFill/>
      </dgm:spPr>
      <dgm:t>
        <a:bodyPr/>
        <a:lstStyle/>
        <a:p>
          <a:pPr algn="ctr"/>
          <a:r>
            <a:rPr lang="zh-CN" altLang="en-US" sz="1100" b="1">
              <a:solidFill>
                <a:schemeClr val="tx1"/>
              </a:solidFill>
              <a:latin typeface="华文楷体"/>
              <a:ea typeface="华文楷体"/>
            </a:rPr>
            <a:t>  系统功能</a:t>
          </a:r>
        </a:p>
      </dgm:t>
    </dgm:pt>
    <dgm:pt modelId="{FA33EF5B-762B-D847-AFC8-2471F571C7F4}" type="sibTrans" cxnId="{3D5F8C49-FCD4-E64A-8875-B128A8BF8293}">
      <dgm:prSet/>
      <dgm:spPr/>
      <dgm:t>
        <a:bodyPr/>
        <a:lstStyle/>
        <a:p>
          <a:pPr algn="ctr"/>
          <a:endParaRPr lang="zh-CN" altLang="en-US" sz="1400"/>
        </a:p>
      </dgm:t>
    </dgm:pt>
    <dgm:pt modelId="{8604E9B8-45FD-1645-9622-17CC4D58F4CF}" type="parTrans" cxnId="{3D5F8C49-FCD4-E64A-8875-B128A8BF8293}">
      <dgm:prSet/>
      <dgm:spPr/>
      <dgm:t>
        <a:bodyPr/>
        <a:lstStyle/>
        <a:p>
          <a:pPr algn="ctr"/>
          <a:endParaRPr lang="zh-CN" altLang="en-US" sz="1400"/>
        </a:p>
      </dgm:t>
    </dgm:pt>
    <dgm:pt modelId="{2540771D-B454-C145-A8AB-E80E8CB36AB1}">
      <dgm:prSet phldrT="[文本]" custT="1"/>
      <dgm:spPr>
        <a:noFill/>
      </dgm:spPr>
      <dgm:t>
        <a:bodyPr/>
        <a:lstStyle/>
        <a:p>
          <a:pPr algn="l"/>
          <a:r>
            <a:rPr lang="en-US" altLang="zh-CN" sz="1100" b="1">
              <a:solidFill>
                <a:schemeClr val="tx1"/>
              </a:solidFill>
              <a:latin typeface="华文楷体"/>
              <a:ea typeface="华文楷体"/>
            </a:rPr>
            <a:t>ARM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C0BF4006-ECDD-364B-8B88-31CF7CBB4530}" type="sibTrans" cxnId="{898EEA29-1537-6F4C-BCB9-16C0B8FE2EC5}">
      <dgm:prSet/>
      <dgm:spPr/>
      <dgm:t>
        <a:bodyPr/>
        <a:lstStyle/>
        <a:p>
          <a:endParaRPr lang="en-US"/>
        </a:p>
      </dgm:t>
    </dgm:pt>
    <dgm:pt modelId="{1C602FEB-C532-A346-9264-BD84462614D1}" type="parTrans" cxnId="{898EEA29-1537-6F4C-BCB9-16C0B8FE2EC5}">
      <dgm:prSet/>
      <dgm:spPr/>
      <dgm:t>
        <a:bodyPr/>
        <a:lstStyle/>
        <a:p>
          <a:pPr algn="l"/>
          <a:endParaRPr lang="en-US"/>
        </a:p>
      </dgm:t>
    </dgm:pt>
    <dgm:pt modelId="{31CE3E69-1514-2B41-9CBB-6C66BAF90C3C}">
      <dgm:prSet phldrT="[文本]" custT="1"/>
      <dgm:spPr>
        <a:noFill/>
      </dgm:spPr>
      <dgm:t>
        <a:bodyPr/>
        <a:lstStyle/>
        <a:p>
          <a:pPr algn="l"/>
          <a:r>
            <a:rPr lang="zh-CN" altLang="en-US" sz="1100" b="1">
              <a:solidFill>
                <a:schemeClr val="tx1"/>
              </a:solidFill>
              <a:latin typeface="华文楷体"/>
              <a:ea typeface="华文楷体"/>
            </a:rPr>
            <a:t>管理 </a:t>
          </a:r>
          <a:r>
            <a:rPr lang="en-US" altLang="zh-CN" sz="1100" b="1">
              <a:solidFill>
                <a:schemeClr val="tx1"/>
              </a:solidFill>
              <a:latin typeface="华文楷体"/>
              <a:ea typeface="华文楷体"/>
            </a:rPr>
            <a:t>DSP</a:t>
          </a:r>
          <a:r>
            <a:rPr lang="zh-CN" altLang="en-US" sz="1100" b="1">
              <a:solidFill>
                <a:schemeClr val="tx1"/>
              </a:solidFill>
              <a:latin typeface="华文楷体"/>
              <a:ea typeface="华文楷体"/>
            </a:rPr>
            <a:t> 状态</a:t>
          </a:r>
        </a:p>
      </dgm:t>
    </dgm:pt>
    <dgm:pt modelId="{EE9A8CD5-4560-0548-B601-4EEA8A60A1C0}" type="parTrans" cxnId="{5F2DAB41-54F9-8E49-8B4A-08182C61A96D}">
      <dgm:prSet/>
      <dgm:spPr/>
      <dgm:t>
        <a:bodyPr/>
        <a:lstStyle/>
        <a:p>
          <a:pPr algn="l"/>
          <a:endParaRPr lang="en-US"/>
        </a:p>
      </dgm:t>
    </dgm:pt>
    <dgm:pt modelId="{4D5F405E-DD74-C74C-A1AC-96E9D820B8AA}" type="sibTrans" cxnId="{5F2DAB41-54F9-8E49-8B4A-08182C61A96D}">
      <dgm:prSet/>
      <dgm:spPr/>
      <dgm:t>
        <a:bodyPr/>
        <a:lstStyle/>
        <a:p>
          <a:endParaRPr lang="en-US"/>
        </a:p>
      </dgm:t>
    </dgm:pt>
    <dgm:pt modelId="{4D453874-9391-CB4F-A7C5-5BD2DF30DA8F}">
      <dgm:prSet phldrT="[文本]" custT="1"/>
      <dgm:spPr>
        <a:noFill/>
      </dgm:spPr>
      <dgm:t>
        <a:bodyPr/>
        <a:lstStyle/>
        <a:p>
          <a:pPr algn="l"/>
          <a:r>
            <a:rPr lang="zh-CN" altLang="en-US" sz="1100" b="1">
              <a:solidFill>
                <a:schemeClr val="tx1"/>
              </a:solidFill>
              <a:latin typeface="华文楷体"/>
              <a:ea typeface="华文楷体"/>
            </a:rPr>
            <a:t>接收 </a:t>
          </a:r>
          <a:r>
            <a:rPr lang="en-US" altLang="zh-CN" sz="1100" b="1">
              <a:solidFill>
                <a:schemeClr val="tx1"/>
              </a:solidFill>
              <a:latin typeface="华文楷体"/>
              <a:ea typeface="华文楷体"/>
            </a:rPr>
            <a:t>DSP</a:t>
          </a:r>
          <a:r>
            <a:rPr lang="zh-CN" altLang="en-US" sz="1100" b="1">
              <a:solidFill>
                <a:schemeClr val="tx1"/>
              </a:solidFill>
              <a:latin typeface="华文楷体"/>
              <a:ea typeface="华文楷体"/>
            </a:rPr>
            <a:t> 消息</a:t>
          </a:r>
          <a:endParaRPr lang="zh-TW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479224E6-B0D8-124D-B407-56CAFEB842AF}" type="parTrans" cxnId="{D9EB04D5-1A1B-0C4A-B671-DF23B5CD9A4C}">
      <dgm:prSet/>
      <dgm:spPr/>
      <dgm:t>
        <a:bodyPr/>
        <a:lstStyle/>
        <a:p>
          <a:pPr algn="l"/>
          <a:endParaRPr lang="en-US"/>
        </a:p>
      </dgm:t>
    </dgm:pt>
    <dgm:pt modelId="{3579C43B-BF3A-1147-A1F1-A792754B38EE}" type="sibTrans" cxnId="{D9EB04D5-1A1B-0C4A-B671-DF23B5CD9A4C}">
      <dgm:prSet/>
      <dgm:spPr/>
      <dgm:t>
        <a:bodyPr/>
        <a:lstStyle/>
        <a:p>
          <a:endParaRPr lang="en-US"/>
        </a:p>
      </dgm:t>
    </dgm:pt>
    <dgm:pt modelId="{CB7AF753-7EDE-7B42-92DC-D51E49504CDF}">
      <dgm:prSet phldrT="[文本]" custT="1"/>
      <dgm:spPr>
        <a:noFill/>
      </dgm:spPr>
      <dgm:t>
        <a:bodyPr/>
        <a:lstStyle/>
        <a:p>
          <a:pPr algn="l"/>
          <a:r>
            <a:rPr lang="zh-CN" altLang="en-US" sz="1100" b="1">
              <a:solidFill>
                <a:schemeClr val="tx1"/>
              </a:solidFill>
              <a:latin typeface="华文楷体"/>
              <a:ea typeface="华文楷体"/>
            </a:rPr>
            <a:t>向 </a:t>
          </a:r>
          <a:r>
            <a:rPr lang="en-US" altLang="zh-CN" sz="1100" b="1">
              <a:solidFill>
                <a:schemeClr val="tx1"/>
              </a:solidFill>
              <a:latin typeface="华文楷体"/>
              <a:ea typeface="华文楷体"/>
            </a:rPr>
            <a:t>DSP</a:t>
          </a:r>
          <a:r>
            <a:rPr lang="zh-CN" altLang="en-US" sz="1100" b="1">
              <a:solidFill>
                <a:schemeClr val="tx1"/>
              </a:solidFill>
              <a:latin typeface="华文楷体"/>
              <a:ea typeface="华文楷体"/>
            </a:rPr>
            <a:t> 发送消息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 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1A05EDC0-BDA4-1149-B7C2-55C0B7919F24}" type="parTrans" cxnId="{46E49965-612B-854D-B8AA-57601EFD8F6E}">
      <dgm:prSet/>
      <dgm:spPr/>
      <dgm:t>
        <a:bodyPr/>
        <a:lstStyle/>
        <a:p>
          <a:pPr algn="l"/>
          <a:endParaRPr lang="en-US"/>
        </a:p>
      </dgm:t>
    </dgm:pt>
    <dgm:pt modelId="{F184F3AE-13C1-5141-98AD-6E4BFC7AEDF8}" type="sibTrans" cxnId="{46E49965-612B-854D-B8AA-57601EFD8F6E}">
      <dgm:prSet/>
      <dgm:spPr/>
      <dgm:t>
        <a:bodyPr/>
        <a:lstStyle/>
        <a:p>
          <a:endParaRPr lang="en-US"/>
        </a:p>
      </dgm:t>
    </dgm:pt>
    <dgm:pt modelId="{C7DFBFE5-59B1-9D40-89D8-0832BBA4D15E}">
      <dgm:prSet phldrT="[文本]" custT="1"/>
      <dgm:spPr>
        <a:noFill/>
      </dgm:spPr>
      <dgm:t>
        <a:bodyPr/>
        <a:lstStyle/>
        <a:p>
          <a:pPr algn="l"/>
          <a:r>
            <a:rPr lang="zh-CN" altLang="en-US" sz="1100" b="1">
              <a:solidFill>
                <a:schemeClr val="tx1"/>
              </a:solidFill>
              <a:latin typeface="华文楷体"/>
              <a:ea typeface="华文楷体"/>
            </a:rPr>
            <a:t>共享内存区管理</a:t>
          </a:r>
        </a:p>
      </dgm:t>
    </dgm:pt>
    <dgm:pt modelId="{8748806D-EF5C-2A40-8C63-A2FC2DA96044}" type="parTrans" cxnId="{9B8D4970-9EBE-274E-80BC-50F50121D77A}">
      <dgm:prSet/>
      <dgm:spPr/>
      <dgm:t>
        <a:bodyPr/>
        <a:lstStyle/>
        <a:p>
          <a:pPr algn="l"/>
          <a:endParaRPr lang="en-US"/>
        </a:p>
      </dgm:t>
    </dgm:pt>
    <dgm:pt modelId="{5C01464B-18A4-4A44-AB9E-0E1E9DFA1936}" type="sibTrans" cxnId="{9B8D4970-9EBE-274E-80BC-50F50121D77A}">
      <dgm:prSet/>
      <dgm:spPr/>
      <dgm:t>
        <a:bodyPr/>
        <a:lstStyle/>
        <a:p>
          <a:endParaRPr lang="en-US"/>
        </a:p>
      </dgm:t>
    </dgm:pt>
    <dgm:pt modelId="{4B89EC3F-F4B4-634D-AC95-2266427B04E2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 </a:t>
          </a:r>
          <a:r>
            <a:rPr lang="zh-CN" altLang="en-US" sz="1100" b="1">
              <a:solidFill>
                <a:schemeClr val="tx1"/>
              </a:solidFill>
              <a:latin typeface="华文楷体"/>
              <a:ea typeface="华文楷体"/>
            </a:rPr>
            <a:t>接收 </a:t>
          </a:r>
          <a:r>
            <a:rPr lang="en-US" altLang="zh-CN" sz="1100" b="1">
              <a:solidFill>
                <a:schemeClr val="tx1"/>
              </a:solidFill>
              <a:latin typeface="华文楷体"/>
              <a:ea typeface="华文楷体"/>
            </a:rPr>
            <a:t>ARM</a:t>
          </a:r>
          <a:r>
            <a:rPr lang="zh-CN" altLang="en-US" sz="1100" b="1">
              <a:solidFill>
                <a:schemeClr val="tx1"/>
              </a:solidFill>
              <a:latin typeface="华文楷体"/>
              <a:ea typeface="华文楷体"/>
            </a:rPr>
            <a:t> 消息</a:t>
          </a:r>
        </a:p>
      </dgm:t>
    </dgm:pt>
    <dgm:pt modelId="{2EDBCAED-6EFC-3D42-8F1A-B2BC4FF80799}" type="parTrans" cxnId="{01C51FB2-187E-9A46-B012-3C14B9696214}">
      <dgm:prSet/>
      <dgm:spPr/>
      <dgm:t>
        <a:bodyPr/>
        <a:lstStyle/>
        <a:p>
          <a:pPr algn="l"/>
          <a:endParaRPr lang="en-US"/>
        </a:p>
      </dgm:t>
    </dgm:pt>
    <dgm:pt modelId="{62DC1DBA-E6F2-E24B-B9B3-01495743BC02}" type="sibTrans" cxnId="{01C51FB2-187E-9A46-B012-3C14B9696214}">
      <dgm:prSet/>
      <dgm:spPr/>
      <dgm:t>
        <a:bodyPr/>
        <a:lstStyle/>
        <a:p>
          <a:endParaRPr lang="en-US"/>
        </a:p>
      </dgm:t>
    </dgm:pt>
    <dgm:pt modelId="{460BFDE1-1B38-9842-A781-C60C7A28E7B0}">
      <dgm:prSet phldrT="[文本]" custT="1"/>
      <dgm:spPr>
        <a:noFill/>
      </dgm:spPr>
      <dgm:t>
        <a:bodyPr/>
        <a:lstStyle/>
        <a:p>
          <a:pPr algn="l"/>
          <a:r>
            <a:rPr lang="zh-CN" altLang="en-US" sz="1100" b="1">
              <a:solidFill>
                <a:schemeClr val="tx1"/>
              </a:solidFill>
              <a:latin typeface="华文楷体"/>
              <a:ea typeface="华文楷体"/>
            </a:rPr>
            <a:t>向 </a:t>
          </a:r>
          <a:r>
            <a:rPr lang="en-US" altLang="zh-CN" sz="1100" b="1">
              <a:solidFill>
                <a:schemeClr val="tx1"/>
              </a:solidFill>
              <a:latin typeface="华文楷体"/>
              <a:ea typeface="华文楷体"/>
            </a:rPr>
            <a:t>ARM</a:t>
          </a:r>
          <a:r>
            <a:rPr lang="zh-CN" altLang="en-US" sz="1100" b="1">
              <a:solidFill>
                <a:schemeClr val="tx1"/>
              </a:solidFill>
              <a:latin typeface="华文楷体"/>
              <a:ea typeface="华文楷体"/>
            </a:rPr>
            <a:t> 发送消息</a:t>
          </a:r>
        </a:p>
      </dgm:t>
    </dgm:pt>
    <dgm:pt modelId="{8FC54444-2C10-664C-9827-788C600F3097}" type="parTrans" cxnId="{BF2CDBC7-BB65-D34F-B1C5-27E24B1C3D3E}">
      <dgm:prSet/>
      <dgm:spPr/>
      <dgm:t>
        <a:bodyPr/>
        <a:lstStyle/>
        <a:p>
          <a:pPr algn="l"/>
          <a:endParaRPr lang="en-US"/>
        </a:p>
      </dgm:t>
    </dgm:pt>
    <dgm:pt modelId="{30B7670F-6D0F-C046-8699-34F597F63F14}" type="sibTrans" cxnId="{BF2CDBC7-BB65-D34F-B1C5-27E24B1C3D3E}">
      <dgm:prSet/>
      <dgm:spPr/>
      <dgm:t>
        <a:bodyPr/>
        <a:lstStyle/>
        <a:p>
          <a:endParaRPr lang="en-US"/>
        </a:p>
      </dgm:t>
    </dgm:pt>
    <dgm:pt modelId="{B0569A74-E67E-A440-9230-8CA2AEFEF4D8}">
      <dgm:prSet phldrT="[文本]" custT="1"/>
      <dgm:spPr>
        <a:noFill/>
      </dgm:spPr>
      <dgm:t>
        <a:bodyPr/>
        <a:lstStyle/>
        <a:p>
          <a:pPr algn="l"/>
          <a:r>
            <a:rPr lang="zh-CN" altLang="en-US" sz="1100" b="1">
              <a:solidFill>
                <a:schemeClr val="tx1"/>
              </a:solidFill>
              <a:latin typeface="华文楷体"/>
              <a:ea typeface="华文楷体"/>
            </a:rPr>
            <a:t>共享内存区管理</a:t>
          </a:r>
        </a:p>
      </dgm:t>
    </dgm:pt>
    <dgm:pt modelId="{DAC78AEC-B13C-E242-90A7-ACA84166719F}" type="parTrans" cxnId="{28CB5660-68C3-E248-9AF1-96C9565B04DD}">
      <dgm:prSet/>
      <dgm:spPr/>
      <dgm:t>
        <a:bodyPr/>
        <a:lstStyle/>
        <a:p>
          <a:pPr algn="l"/>
          <a:endParaRPr lang="en-US"/>
        </a:p>
      </dgm:t>
    </dgm:pt>
    <dgm:pt modelId="{5783E2CB-9DE7-C74D-B220-266EB63A1CC3}" type="sibTrans" cxnId="{28CB5660-68C3-E248-9AF1-96C9565B04DD}">
      <dgm:prSet/>
      <dgm:spPr/>
      <dgm:t>
        <a:bodyPr/>
        <a:lstStyle/>
        <a:p>
          <a:endParaRPr lang="en-US"/>
        </a:p>
      </dgm:t>
    </dgm:pt>
    <dgm:pt modelId="{E37E16D9-8EAB-C348-A3D9-FF9BF4353658}">
      <dgm:prSet phldrT="[文本]" custT="1"/>
      <dgm:spPr>
        <a:noFill/>
      </dgm:spPr>
      <dgm:t>
        <a:bodyPr/>
        <a:lstStyle/>
        <a:p>
          <a:pPr algn="l"/>
          <a:r>
            <a:rPr lang="en-US" altLang="zh-CN" sz="1100" b="1">
              <a:solidFill>
                <a:schemeClr val="tx1"/>
              </a:solidFill>
              <a:latin typeface="华文楷体"/>
              <a:ea typeface="华文楷体"/>
            </a:rPr>
            <a:t>DSP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6FD0A9B7-4F22-294D-A8A7-221186C745AD}" type="parTrans" cxnId="{31B46C50-B3F5-294F-867E-BA857B4EDC43}">
      <dgm:prSet/>
      <dgm:spPr/>
      <dgm:t>
        <a:bodyPr/>
        <a:lstStyle/>
        <a:p>
          <a:endParaRPr lang="en-US"/>
        </a:p>
      </dgm:t>
    </dgm:pt>
    <dgm:pt modelId="{C96A89F7-26A2-A74C-BF1E-4EA602D991C9}" type="sibTrans" cxnId="{31B46C50-B3F5-294F-867E-BA857B4EDC43}">
      <dgm:prSet/>
      <dgm:spPr/>
      <dgm:t>
        <a:bodyPr/>
        <a:lstStyle/>
        <a:p>
          <a:endParaRPr lang="en-US"/>
        </a:p>
      </dgm:t>
    </dgm:pt>
    <dgm:pt modelId="{727AED9E-7560-EC40-B493-C6CE18A3DCD8}">
      <dgm:prSet phldrT="[文本]" custT="1"/>
      <dgm:spPr>
        <a:noFill/>
      </dgm:spPr>
      <dgm:t>
        <a:bodyPr/>
        <a:lstStyle/>
        <a:p>
          <a:pPr algn="l"/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加载并运行</a:t>
          </a:r>
          <a:r>
            <a:rPr lang="en-US" altLang="zh-TW" sz="1100" b="1">
              <a:solidFill>
                <a:schemeClr val="tx1"/>
              </a:solidFill>
              <a:latin typeface="华文楷体"/>
              <a:ea typeface="华文楷体"/>
            </a:rPr>
            <a:t> DSP 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程序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7E8030AB-E60B-6E44-A6BD-2AE72483EE09}" type="parTrans" cxnId="{0020BF56-9D1A-FD4D-99C0-CCDC02A65961}">
      <dgm:prSet/>
      <dgm:spPr/>
      <dgm:t>
        <a:bodyPr/>
        <a:lstStyle/>
        <a:p>
          <a:endParaRPr lang="en-US"/>
        </a:p>
      </dgm:t>
    </dgm:pt>
    <dgm:pt modelId="{E7CA1FCB-C799-304B-AD9A-DDBF25FA6081}" type="sibTrans" cxnId="{0020BF56-9D1A-FD4D-99C0-CCDC02A65961}">
      <dgm:prSet/>
      <dgm:spPr/>
      <dgm:t>
        <a:bodyPr/>
        <a:lstStyle/>
        <a:p>
          <a:endParaRPr lang="en-US"/>
        </a:p>
      </dgm:t>
    </dgm:pt>
    <dgm:pt modelId="{D8A53BF6-7A83-1948-9375-08A51394D89C}">
      <dgm:prSet phldrT="[文本]" custT="1"/>
      <dgm:spPr>
        <a:noFill/>
      </dgm:spPr>
      <dgm:t>
        <a:bodyPr/>
        <a:lstStyle/>
        <a:p>
          <a:pPr algn="l"/>
          <a:r>
            <a:rPr lang="zh-CN" altLang="en-US" sz="1100" b="1">
              <a:solidFill>
                <a:schemeClr val="tx1"/>
              </a:solidFill>
              <a:latin typeface="华文楷体"/>
              <a:ea typeface="华文楷体"/>
            </a:rPr>
            <a:t>停止 </a:t>
          </a:r>
          <a:r>
            <a:rPr lang="en-US" altLang="zh-CN" sz="1100" b="1">
              <a:solidFill>
                <a:schemeClr val="tx1"/>
              </a:solidFill>
              <a:latin typeface="华文楷体"/>
              <a:ea typeface="华文楷体"/>
            </a:rPr>
            <a:t>DSP</a:t>
          </a:r>
          <a:r>
            <a:rPr lang="zh-CN" altLang="en-US" sz="1100" b="1">
              <a:solidFill>
                <a:schemeClr val="tx1"/>
              </a:solidFill>
              <a:latin typeface="华文楷体"/>
              <a:ea typeface="华文楷体"/>
            </a:rPr>
            <a:t> 程序运行</a:t>
          </a:r>
          <a:r>
            <a:rPr lang="zh-TW" altLang="en-US" sz="1100" b="1">
              <a:solidFill>
                <a:schemeClr val="tx1"/>
              </a:solidFill>
              <a:latin typeface="华文楷体"/>
              <a:ea typeface="华文楷体"/>
            </a:rPr>
            <a:t>     </a:t>
          </a:r>
          <a:endParaRPr lang="zh-CN" altLang="en-US" sz="1100" b="1">
            <a:solidFill>
              <a:schemeClr val="tx1"/>
            </a:solidFill>
            <a:latin typeface="华文楷体"/>
            <a:ea typeface="华文楷体"/>
          </a:endParaRPr>
        </a:p>
      </dgm:t>
    </dgm:pt>
    <dgm:pt modelId="{AAFCB33B-50F3-AD41-93EC-8509B8C63E75}" type="parTrans" cxnId="{175040B0-EA3D-CE42-A2EE-6624D5D3766B}">
      <dgm:prSet/>
      <dgm:spPr/>
      <dgm:t>
        <a:bodyPr/>
        <a:lstStyle/>
        <a:p>
          <a:endParaRPr lang="en-US"/>
        </a:p>
      </dgm:t>
    </dgm:pt>
    <dgm:pt modelId="{FCD550A1-3721-984A-BC73-687869E322FD}" type="sibTrans" cxnId="{175040B0-EA3D-CE42-A2EE-6624D5D3766B}">
      <dgm:prSet/>
      <dgm:spPr/>
      <dgm:t>
        <a:bodyPr/>
        <a:lstStyle/>
        <a:p>
          <a:endParaRPr lang="en-US"/>
        </a:p>
      </dgm:t>
    </dgm:pt>
    <dgm:pt modelId="{11BC5817-DAAA-4644-B735-D805FD2B6113}">
      <dgm:prSet phldrT="[文本]" custT="1"/>
      <dgm:spPr>
        <a:noFill/>
      </dgm:spPr>
      <dgm:t>
        <a:bodyPr/>
        <a:lstStyle/>
        <a:p>
          <a:pPr algn="l"/>
          <a:r>
            <a:rPr lang="zh-CN" altLang="en-US" sz="1100" b="1">
              <a:solidFill>
                <a:schemeClr val="tx1"/>
              </a:solidFill>
              <a:latin typeface="华文楷体"/>
              <a:ea typeface="华文楷体"/>
            </a:rPr>
            <a:t>区域划分</a:t>
          </a:r>
        </a:p>
      </dgm:t>
    </dgm:pt>
    <dgm:pt modelId="{2EEFEA4F-612C-024E-8FBD-A802C8399A72}" type="parTrans" cxnId="{2AD7B5A2-6E1C-1141-9D53-D6863C5090C7}">
      <dgm:prSet/>
      <dgm:spPr/>
      <dgm:t>
        <a:bodyPr/>
        <a:lstStyle/>
        <a:p>
          <a:endParaRPr lang="en-US"/>
        </a:p>
      </dgm:t>
    </dgm:pt>
    <dgm:pt modelId="{7895F7DC-1CED-2F4E-8765-E70D1B74FC9A}" type="sibTrans" cxnId="{2AD7B5A2-6E1C-1141-9D53-D6863C5090C7}">
      <dgm:prSet/>
      <dgm:spPr/>
      <dgm:t>
        <a:bodyPr/>
        <a:lstStyle/>
        <a:p>
          <a:endParaRPr lang="en-US"/>
        </a:p>
      </dgm:t>
    </dgm:pt>
    <dgm:pt modelId="{7CFE282A-6ED9-DE45-BB03-C28D59C2E379}">
      <dgm:prSet phldrT="[文本]" custT="1"/>
      <dgm:spPr>
        <a:noFill/>
      </dgm:spPr>
      <dgm:t>
        <a:bodyPr/>
        <a:lstStyle/>
        <a:p>
          <a:pPr algn="l"/>
          <a:r>
            <a:rPr lang="zh-CN" altLang="en-US" sz="1100" b="1">
              <a:solidFill>
                <a:schemeClr val="tx1"/>
              </a:solidFill>
              <a:latin typeface="华文楷体"/>
              <a:ea typeface="华文楷体"/>
            </a:rPr>
            <a:t>读写访问</a:t>
          </a:r>
        </a:p>
      </dgm:t>
    </dgm:pt>
    <dgm:pt modelId="{3709F336-245A-0647-BB05-69CA7F4AE3B4}" type="parTrans" cxnId="{559A5A0A-9DE7-D244-9B56-6AE9641CAA57}">
      <dgm:prSet/>
      <dgm:spPr/>
      <dgm:t>
        <a:bodyPr/>
        <a:lstStyle/>
        <a:p>
          <a:endParaRPr lang="en-US"/>
        </a:p>
      </dgm:t>
    </dgm:pt>
    <dgm:pt modelId="{27A62303-50E1-2D40-B592-00F9999349BA}" type="sibTrans" cxnId="{559A5A0A-9DE7-D244-9B56-6AE9641CAA57}">
      <dgm:prSet/>
      <dgm:spPr/>
      <dgm:t>
        <a:bodyPr/>
        <a:lstStyle/>
        <a:p>
          <a:endParaRPr lang="en-US"/>
        </a:p>
      </dgm:t>
    </dgm:pt>
    <dgm:pt modelId="{D98B248F-6802-7A44-9C7E-C1047A3B5EFF}">
      <dgm:prSet phldrT="[文本]" custT="1"/>
      <dgm:spPr>
        <a:noFill/>
      </dgm:spPr>
      <dgm:t>
        <a:bodyPr/>
        <a:lstStyle/>
        <a:p>
          <a:pPr algn="l"/>
          <a:r>
            <a:rPr lang="zh-CN" altLang="en-US" sz="1100" b="1">
              <a:solidFill>
                <a:schemeClr val="tx1"/>
              </a:solidFill>
              <a:latin typeface="华文楷体"/>
              <a:ea typeface="华文楷体"/>
            </a:rPr>
            <a:t>区域划分 </a:t>
          </a:r>
        </a:p>
      </dgm:t>
    </dgm:pt>
    <dgm:pt modelId="{D3215D18-E897-BC48-96D1-D783F2AF39D2}" type="parTrans" cxnId="{C853DFE1-021D-1546-A414-98C570B67CAC}">
      <dgm:prSet/>
      <dgm:spPr/>
      <dgm:t>
        <a:bodyPr/>
        <a:lstStyle/>
        <a:p>
          <a:endParaRPr lang="en-US"/>
        </a:p>
      </dgm:t>
    </dgm:pt>
    <dgm:pt modelId="{68618781-5F3A-9743-A718-5E97C070AACC}" type="sibTrans" cxnId="{C853DFE1-021D-1546-A414-98C570B67CAC}">
      <dgm:prSet/>
      <dgm:spPr/>
      <dgm:t>
        <a:bodyPr/>
        <a:lstStyle/>
        <a:p>
          <a:endParaRPr lang="en-US"/>
        </a:p>
      </dgm:t>
    </dgm:pt>
    <dgm:pt modelId="{D36411CD-7782-864D-81DC-83681DB5BBD6}">
      <dgm:prSet phldrT="[文本]" custT="1"/>
      <dgm:spPr>
        <a:noFill/>
      </dgm:spPr>
      <dgm:t>
        <a:bodyPr/>
        <a:lstStyle/>
        <a:p>
          <a:pPr algn="l"/>
          <a:r>
            <a:rPr lang="zh-CN" altLang="en-US" sz="1100" b="1">
              <a:solidFill>
                <a:schemeClr val="tx1"/>
              </a:solidFill>
              <a:latin typeface="华文楷体"/>
              <a:ea typeface="华文楷体"/>
            </a:rPr>
            <a:t>读写访问</a:t>
          </a:r>
        </a:p>
      </dgm:t>
    </dgm:pt>
    <dgm:pt modelId="{72F9570A-FB38-E442-9DF3-72BB7909830E}" type="parTrans" cxnId="{6347A69F-92C9-5840-8688-FAABCB312CA0}">
      <dgm:prSet/>
      <dgm:spPr/>
      <dgm:t>
        <a:bodyPr/>
        <a:lstStyle/>
        <a:p>
          <a:endParaRPr lang="en-US"/>
        </a:p>
      </dgm:t>
    </dgm:pt>
    <dgm:pt modelId="{785628BF-9BFB-A94F-A2B5-BC4226271F51}" type="sibTrans" cxnId="{6347A69F-92C9-5840-8688-FAABCB312CA0}">
      <dgm:prSet/>
      <dgm:spPr/>
      <dgm:t>
        <a:bodyPr/>
        <a:lstStyle/>
        <a:p>
          <a:endParaRPr lang="en-US"/>
        </a:p>
      </dgm:t>
    </dgm:pt>
    <dgm:pt modelId="{AD456D34-B098-1D4C-A707-48D08E27C3E3}">
      <dgm:prSet phldrT="[文本]" custT="1"/>
      <dgm:spPr>
        <a:noFill/>
      </dgm:spPr>
      <dgm:t>
        <a:bodyPr/>
        <a:lstStyle/>
        <a:p>
          <a:pPr algn="l"/>
          <a:r>
            <a:rPr lang="zh-CN" altLang="en-US" sz="1100" b="1">
              <a:solidFill>
                <a:schemeClr val="tx1"/>
              </a:solidFill>
              <a:latin typeface="华文楷体"/>
              <a:ea typeface="华文楷体"/>
            </a:rPr>
            <a:t> 业务功能 （略） </a:t>
          </a:r>
        </a:p>
      </dgm:t>
    </dgm:pt>
    <dgm:pt modelId="{552A6D93-0FF3-494C-B2E7-D02782C0FABC}" type="parTrans" cxnId="{F28B0F8C-288E-3E45-AC57-4B8165EE54DA}">
      <dgm:prSet/>
      <dgm:spPr/>
      <dgm:t>
        <a:bodyPr/>
        <a:lstStyle/>
        <a:p>
          <a:endParaRPr lang="en-US"/>
        </a:p>
      </dgm:t>
    </dgm:pt>
    <dgm:pt modelId="{F852872A-A3E6-9E42-9B68-4D570746FF18}" type="sibTrans" cxnId="{F28B0F8C-288E-3E45-AC57-4B8165EE54DA}">
      <dgm:prSet/>
      <dgm:spPr/>
      <dgm:t>
        <a:bodyPr/>
        <a:lstStyle/>
        <a:p>
          <a:endParaRPr lang="en-US"/>
        </a:p>
      </dgm:t>
    </dgm:pt>
    <dgm:pt modelId="{4E435755-C92A-644A-A7A6-B3A611FA97FD}">
      <dgm:prSet phldrT="[文本]" custT="1"/>
      <dgm:spPr>
        <a:noFill/>
      </dgm:spPr>
      <dgm:t>
        <a:bodyPr/>
        <a:lstStyle/>
        <a:p>
          <a:pPr algn="ctr"/>
          <a:r>
            <a:rPr lang="zh-CN" altLang="en-US" sz="1100" b="1">
              <a:solidFill>
                <a:schemeClr val="tx1"/>
              </a:solidFill>
              <a:latin typeface="华文楷体"/>
              <a:ea typeface="华文楷体"/>
            </a:rPr>
            <a:t>基础功能</a:t>
          </a:r>
        </a:p>
      </dgm:t>
    </dgm:pt>
    <dgm:pt modelId="{ED1B0A0B-D6D0-944D-9549-2C2098E4BB2C}" type="parTrans" cxnId="{25F7CF4B-26CC-7249-A8DF-71ACDBFCB163}">
      <dgm:prSet/>
      <dgm:spPr/>
      <dgm:t>
        <a:bodyPr/>
        <a:lstStyle/>
        <a:p>
          <a:endParaRPr lang="en-US"/>
        </a:p>
      </dgm:t>
    </dgm:pt>
    <dgm:pt modelId="{1D5520C2-533A-044C-8E50-A37E340EE4CD}" type="sibTrans" cxnId="{25F7CF4B-26CC-7249-A8DF-71ACDBFCB163}">
      <dgm:prSet/>
      <dgm:spPr/>
      <dgm:t>
        <a:bodyPr/>
        <a:lstStyle/>
        <a:p>
          <a:endParaRPr lang="en-US"/>
        </a:p>
      </dgm:t>
    </dgm:pt>
    <dgm:pt modelId="{CB30E2B1-DEF8-3C4A-90DE-D0655386EC51}" type="pres">
      <dgm:prSet presAssocID="{64BB7094-E75F-5C40-BCAE-C0B792E68BC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529FD1B3-2619-FF48-8C31-000D7F9D260B}" type="pres">
      <dgm:prSet presAssocID="{0318D64D-17AD-DB48-902F-3AB5FFB1FB97}" presName="hierRoot1" presStyleCnt="0">
        <dgm:presLayoutVars>
          <dgm:hierBranch val="init"/>
        </dgm:presLayoutVars>
      </dgm:prSet>
      <dgm:spPr/>
    </dgm:pt>
    <dgm:pt modelId="{FEDF56C4-75B4-2040-9D20-3BDF151AA09E}" type="pres">
      <dgm:prSet presAssocID="{0318D64D-17AD-DB48-902F-3AB5FFB1FB97}" presName="rootComposite1" presStyleCnt="0"/>
      <dgm:spPr/>
    </dgm:pt>
    <dgm:pt modelId="{2D57E84B-96FF-564C-B7F5-44B1A351A7F3}" type="pres">
      <dgm:prSet presAssocID="{0318D64D-17AD-DB48-902F-3AB5FFB1FB97}" presName="rootText1" presStyleLbl="node0" presStyleIdx="0" presStyleCnt="1" custScaleX="290124" custScaleY="198296" custLinFactNeighborX="-26533" custLinFactNeighborY="2473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B0BC127-98A6-8F46-8CCE-61C58C2B5110}" type="pres">
      <dgm:prSet presAssocID="{0318D64D-17AD-DB48-902F-3AB5FFB1FB97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E8474E6B-8B65-1F4B-9A8D-9D4EF64A37A0}" type="pres">
      <dgm:prSet presAssocID="{0318D64D-17AD-DB48-902F-3AB5FFB1FB97}" presName="hierChild2" presStyleCnt="0"/>
      <dgm:spPr/>
    </dgm:pt>
    <dgm:pt modelId="{A0907B9F-C37C-8C44-BCD3-158CB3D32C6D}" type="pres">
      <dgm:prSet presAssocID="{ED1B0A0B-D6D0-944D-9549-2C2098E4BB2C}" presName="Name64" presStyleLbl="parChTrans1D2" presStyleIdx="0" presStyleCnt="2"/>
      <dgm:spPr/>
      <dgm:t>
        <a:bodyPr/>
        <a:lstStyle/>
        <a:p>
          <a:endParaRPr lang="en-US"/>
        </a:p>
      </dgm:t>
    </dgm:pt>
    <dgm:pt modelId="{87BDA99D-F1F3-6742-95FF-9D318C544F27}" type="pres">
      <dgm:prSet presAssocID="{4E435755-C92A-644A-A7A6-B3A611FA97FD}" presName="hierRoot2" presStyleCnt="0">
        <dgm:presLayoutVars>
          <dgm:hierBranch val="init"/>
        </dgm:presLayoutVars>
      </dgm:prSet>
      <dgm:spPr/>
    </dgm:pt>
    <dgm:pt modelId="{919D74DB-290C-1947-9263-5CD9B489706F}" type="pres">
      <dgm:prSet presAssocID="{4E435755-C92A-644A-A7A6-B3A611FA97FD}" presName="rootComposite" presStyleCnt="0"/>
      <dgm:spPr/>
    </dgm:pt>
    <dgm:pt modelId="{4357D4F9-036A-7842-9B3A-DCA7D5EC1095}" type="pres">
      <dgm:prSet presAssocID="{4E435755-C92A-644A-A7A6-B3A611FA97FD}" presName="rootText" presStyleLbl="node2" presStyleIdx="0" presStyleCnt="2" custScaleX="196950" custScaleY="22757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CB89247-C911-D743-948C-81FD4862E668}" type="pres">
      <dgm:prSet presAssocID="{4E435755-C92A-644A-A7A6-B3A611FA97FD}" presName="rootConnector" presStyleLbl="node2" presStyleIdx="0" presStyleCnt="2"/>
      <dgm:spPr/>
      <dgm:t>
        <a:bodyPr/>
        <a:lstStyle/>
        <a:p>
          <a:endParaRPr lang="en-US"/>
        </a:p>
      </dgm:t>
    </dgm:pt>
    <dgm:pt modelId="{63370CE3-9EE3-8B4A-AE3E-DAEE9C5F8504}" type="pres">
      <dgm:prSet presAssocID="{4E435755-C92A-644A-A7A6-B3A611FA97FD}" presName="hierChild4" presStyleCnt="0"/>
      <dgm:spPr/>
    </dgm:pt>
    <dgm:pt modelId="{4821AFBC-8119-9849-8930-0596C7F90D6C}" type="pres">
      <dgm:prSet presAssocID="{1C602FEB-C532-A346-9264-BD84462614D1}" presName="Name64" presStyleLbl="parChTrans1D3" presStyleIdx="0" presStyleCnt="2" custSzY="182880"/>
      <dgm:spPr/>
      <dgm:t>
        <a:bodyPr/>
        <a:lstStyle/>
        <a:p>
          <a:endParaRPr lang="en-US"/>
        </a:p>
      </dgm:t>
    </dgm:pt>
    <dgm:pt modelId="{242FA60E-D6DD-CE40-AF90-E5AABF597105}" type="pres">
      <dgm:prSet presAssocID="{2540771D-B454-C145-A8AB-E80E8CB36AB1}" presName="hierRoot2" presStyleCnt="0">
        <dgm:presLayoutVars>
          <dgm:hierBranch val="init"/>
        </dgm:presLayoutVars>
      </dgm:prSet>
      <dgm:spPr/>
    </dgm:pt>
    <dgm:pt modelId="{9F75CC64-BB94-8C46-9EA9-3250DADC23BD}" type="pres">
      <dgm:prSet presAssocID="{2540771D-B454-C145-A8AB-E80E8CB36AB1}" presName="rootComposite" presStyleCnt="0"/>
      <dgm:spPr/>
    </dgm:pt>
    <dgm:pt modelId="{49B765F4-C7EE-184D-B153-81AFDEAF085C}" type="pres">
      <dgm:prSet presAssocID="{2540771D-B454-C145-A8AB-E80E8CB36AB1}" presName="rootText" presStyleLbl="node3" presStyleIdx="0" presStyleCnt="2" custScaleX="295182" custScaleY="25282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EDF16D2-1367-EF44-BB0E-EC6F63C7C923}" type="pres">
      <dgm:prSet presAssocID="{2540771D-B454-C145-A8AB-E80E8CB36AB1}" presName="rootConnector" presStyleLbl="node3" presStyleIdx="0" presStyleCnt="2"/>
      <dgm:spPr/>
      <dgm:t>
        <a:bodyPr/>
        <a:lstStyle/>
        <a:p>
          <a:endParaRPr lang="en-US"/>
        </a:p>
      </dgm:t>
    </dgm:pt>
    <dgm:pt modelId="{797DFBBF-F118-EF46-B69C-4BAAD2385492}" type="pres">
      <dgm:prSet presAssocID="{2540771D-B454-C145-A8AB-E80E8CB36AB1}" presName="hierChild4" presStyleCnt="0"/>
      <dgm:spPr/>
    </dgm:pt>
    <dgm:pt modelId="{75CF7E10-AC22-6E44-904E-F90E386CD395}" type="pres">
      <dgm:prSet presAssocID="{EE9A8CD5-4560-0548-B601-4EEA8A60A1C0}" presName="Name64" presStyleLbl="parChTrans1D4" presStyleIdx="0" presStyleCnt="13" custSzY="182880"/>
      <dgm:spPr/>
      <dgm:t>
        <a:bodyPr/>
        <a:lstStyle/>
        <a:p>
          <a:endParaRPr lang="en-US"/>
        </a:p>
      </dgm:t>
    </dgm:pt>
    <dgm:pt modelId="{FA65E034-8C5A-084E-9CFC-F2257C45A5F4}" type="pres">
      <dgm:prSet presAssocID="{31CE3E69-1514-2B41-9CBB-6C66BAF90C3C}" presName="hierRoot2" presStyleCnt="0">
        <dgm:presLayoutVars>
          <dgm:hierBranch val="init"/>
        </dgm:presLayoutVars>
      </dgm:prSet>
      <dgm:spPr/>
    </dgm:pt>
    <dgm:pt modelId="{27612236-48E8-D348-927A-04625F0093D2}" type="pres">
      <dgm:prSet presAssocID="{31CE3E69-1514-2B41-9CBB-6C66BAF90C3C}" presName="rootComposite" presStyleCnt="0"/>
      <dgm:spPr/>
    </dgm:pt>
    <dgm:pt modelId="{ADB11EF6-4617-AC48-A8C3-645D6E951B7E}" type="pres">
      <dgm:prSet presAssocID="{31CE3E69-1514-2B41-9CBB-6C66BAF90C3C}" presName="rootText" presStyleLbl="node4" presStyleIdx="0" presStyleCnt="13" custScaleX="328700" custScaleY="26317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68C98B2-6FF0-A14F-A69A-7ED7634ED6EA}" type="pres">
      <dgm:prSet presAssocID="{31CE3E69-1514-2B41-9CBB-6C66BAF90C3C}" presName="rootConnector" presStyleLbl="node4" presStyleIdx="0" presStyleCnt="13"/>
      <dgm:spPr/>
      <dgm:t>
        <a:bodyPr/>
        <a:lstStyle/>
        <a:p>
          <a:endParaRPr lang="en-US"/>
        </a:p>
      </dgm:t>
    </dgm:pt>
    <dgm:pt modelId="{E64799BD-754A-6048-AFFD-034D6274B0A0}" type="pres">
      <dgm:prSet presAssocID="{31CE3E69-1514-2B41-9CBB-6C66BAF90C3C}" presName="hierChild4" presStyleCnt="0"/>
      <dgm:spPr/>
    </dgm:pt>
    <dgm:pt modelId="{9610D54F-A600-2345-8014-813C73693A16}" type="pres">
      <dgm:prSet presAssocID="{7E8030AB-E60B-6E44-A6BD-2AE72483EE09}" presName="Name64" presStyleLbl="parChTrans1D4" presStyleIdx="1" presStyleCnt="13"/>
      <dgm:spPr/>
      <dgm:t>
        <a:bodyPr/>
        <a:lstStyle/>
        <a:p>
          <a:endParaRPr lang="en-US"/>
        </a:p>
      </dgm:t>
    </dgm:pt>
    <dgm:pt modelId="{BAAE02DE-A482-1C41-88D7-E5F5CDF51790}" type="pres">
      <dgm:prSet presAssocID="{727AED9E-7560-EC40-B493-C6CE18A3DCD8}" presName="hierRoot2" presStyleCnt="0">
        <dgm:presLayoutVars>
          <dgm:hierBranch val="init"/>
        </dgm:presLayoutVars>
      </dgm:prSet>
      <dgm:spPr/>
    </dgm:pt>
    <dgm:pt modelId="{C136A791-CD9B-F142-9D9E-1E80107DC7BC}" type="pres">
      <dgm:prSet presAssocID="{727AED9E-7560-EC40-B493-C6CE18A3DCD8}" presName="rootComposite" presStyleCnt="0"/>
      <dgm:spPr/>
    </dgm:pt>
    <dgm:pt modelId="{C8E5BAB6-D494-F24D-B838-C55DFEB2BAC0}" type="pres">
      <dgm:prSet presAssocID="{727AED9E-7560-EC40-B493-C6CE18A3DCD8}" presName="rootText" presStyleLbl="node4" presStyleIdx="1" presStyleCnt="13" custScaleX="638573" custScaleY="1902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136608-F0D9-4341-A7C8-AB8F9249C298}" type="pres">
      <dgm:prSet presAssocID="{727AED9E-7560-EC40-B493-C6CE18A3DCD8}" presName="rootConnector" presStyleLbl="node4" presStyleIdx="1" presStyleCnt="13"/>
      <dgm:spPr/>
      <dgm:t>
        <a:bodyPr/>
        <a:lstStyle/>
        <a:p>
          <a:endParaRPr lang="en-US"/>
        </a:p>
      </dgm:t>
    </dgm:pt>
    <dgm:pt modelId="{1807C9A5-FBB6-174D-AF37-04C70A859133}" type="pres">
      <dgm:prSet presAssocID="{727AED9E-7560-EC40-B493-C6CE18A3DCD8}" presName="hierChild4" presStyleCnt="0"/>
      <dgm:spPr/>
    </dgm:pt>
    <dgm:pt modelId="{0A9D6808-C1AA-FD45-B366-3C9E989364C5}" type="pres">
      <dgm:prSet presAssocID="{727AED9E-7560-EC40-B493-C6CE18A3DCD8}" presName="hierChild5" presStyleCnt="0"/>
      <dgm:spPr/>
    </dgm:pt>
    <dgm:pt modelId="{847D6B08-118D-7942-950C-B5B08269DBFF}" type="pres">
      <dgm:prSet presAssocID="{AAFCB33B-50F3-AD41-93EC-8509B8C63E75}" presName="Name64" presStyleLbl="parChTrans1D4" presStyleIdx="2" presStyleCnt="13"/>
      <dgm:spPr/>
      <dgm:t>
        <a:bodyPr/>
        <a:lstStyle/>
        <a:p>
          <a:endParaRPr lang="en-US"/>
        </a:p>
      </dgm:t>
    </dgm:pt>
    <dgm:pt modelId="{FACD8EC7-88E9-E348-8389-B59932BFB9D9}" type="pres">
      <dgm:prSet presAssocID="{D8A53BF6-7A83-1948-9375-08A51394D89C}" presName="hierRoot2" presStyleCnt="0">
        <dgm:presLayoutVars>
          <dgm:hierBranch val="init"/>
        </dgm:presLayoutVars>
      </dgm:prSet>
      <dgm:spPr/>
    </dgm:pt>
    <dgm:pt modelId="{E3DA0886-41A8-8144-AAE1-69C80C3F865D}" type="pres">
      <dgm:prSet presAssocID="{D8A53BF6-7A83-1948-9375-08A51394D89C}" presName="rootComposite" presStyleCnt="0"/>
      <dgm:spPr/>
    </dgm:pt>
    <dgm:pt modelId="{0326E389-39A7-164C-97A5-47C1EC4435CE}" type="pres">
      <dgm:prSet presAssocID="{D8A53BF6-7A83-1948-9375-08A51394D89C}" presName="rootText" presStyleLbl="node4" presStyleIdx="2" presStyleCnt="13" custScaleX="476332" custScaleY="1736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E47E378-D10C-2840-B856-70105406D340}" type="pres">
      <dgm:prSet presAssocID="{D8A53BF6-7A83-1948-9375-08A51394D89C}" presName="rootConnector" presStyleLbl="node4" presStyleIdx="2" presStyleCnt="13"/>
      <dgm:spPr/>
      <dgm:t>
        <a:bodyPr/>
        <a:lstStyle/>
        <a:p>
          <a:endParaRPr lang="en-US"/>
        </a:p>
      </dgm:t>
    </dgm:pt>
    <dgm:pt modelId="{4462D6DE-7F63-0648-8645-A3D712C89F99}" type="pres">
      <dgm:prSet presAssocID="{D8A53BF6-7A83-1948-9375-08A51394D89C}" presName="hierChild4" presStyleCnt="0"/>
      <dgm:spPr/>
    </dgm:pt>
    <dgm:pt modelId="{FED05762-32B4-A647-AC80-66A15D8CC00E}" type="pres">
      <dgm:prSet presAssocID="{D8A53BF6-7A83-1948-9375-08A51394D89C}" presName="hierChild5" presStyleCnt="0"/>
      <dgm:spPr/>
    </dgm:pt>
    <dgm:pt modelId="{C113AE86-0FC4-6B40-AABA-C45043FE25D6}" type="pres">
      <dgm:prSet presAssocID="{31CE3E69-1514-2B41-9CBB-6C66BAF90C3C}" presName="hierChild5" presStyleCnt="0"/>
      <dgm:spPr/>
    </dgm:pt>
    <dgm:pt modelId="{237E360C-1A84-CC42-BA0C-E42FEE9D46AF}" type="pres">
      <dgm:prSet presAssocID="{479224E6-B0D8-124D-B407-56CAFEB842AF}" presName="Name64" presStyleLbl="parChTrans1D4" presStyleIdx="3" presStyleCnt="13" custSzY="182880"/>
      <dgm:spPr/>
      <dgm:t>
        <a:bodyPr/>
        <a:lstStyle/>
        <a:p>
          <a:endParaRPr lang="en-US"/>
        </a:p>
      </dgm:t>
    </dgm:pt>
    <dgm:pt modelId="{981E0AC2-8599-5A48-A85D-29D3B7A38707}" type="pres">
      <dgm:prSet presAssocID="{4D453874-9391-CB4F-A7C5-5BD2DF30DA8F}" presName="hierRoot2" presStyleCnt="0">
        <dgm:presLayoutVars>
          <dgm:hierBranch val="init"/>
        </dgm:presLayoutVars>
      </dgm:prSet>
      <dgm:spPr/>
    </dgm:pt>
    <dgm:pt modelId="{39612DCF-A7D8-3F4A-A81F-7F68BC2F7899}" type="pres">
      <dgm:prSet presAssocID="{4D453874-9391-CB4F-A7C5-5BD2DF30DA8F}" presName="rootComposite" presStyleCnt="0"/>
      <dgm:spPr/>
    </dgm:pt>
    <dgm:pt modelId="{254A18C1-9FF1-BB47-89CD-A55F582FA638}" type="pres">
      <dgm:prSet presAssocID="{4D453874-9391-CB4F-A7C5-5BD2DF30DA8F}" presName="rootText" presStyleLbl="node4" presStyleIdx="3" presStyleCnt="13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88FA3E-566D-A34C-AA03-54F9D57453D5}" type="pres">
      <dgm:prSet presAssocID="{4D453874-9391-CB4F-A7C5-5BD2DF30DA8F}" presName="rootConnector" presStyleLbl="node4" presStyleIdx="3" presStyleCnt="13"/>
      <dgm:spPr/>
      <dgm:t>
        <a:bodyPr/>
        <a:lstStyle/>
        <a:p>
          <a:endParaRPr lang="en-US"/>
        </a:p>
      </dgm:t>
    </dgm:pt>
    <dgm:pt modelId="{FE624BF5-F107-EB4C-883D-7CCAF7FEEDC9}" type="pres">
      <dgm:prSet presAssocID="{4D453874-9391-CB4F-A7C5-5BD2DF30DA8F}" presName="hierChild4" presStyleCnt="0"/>
      <dgm:spPr/>
    </dgm:pt>
    <dgm:pt modelId="{965AE8A0-54F0-1147-8758-05D2C7CE7025}" type="pres">
      <dgm:prSet presAssocID="{4D453874-9391-CB4F-A7C5-5BD2DF30DA8F}" presName="hierChild5" presStyleCnt="0"/>
      <dgm:spPr/>
    </dgm:pt>
    <dgm:pt modelId="{5CE1C79E-7B78-F145-B255-04E4A5F58909}" type="pres">
      <dgm:prSet presAssocID="{1A05EDC0-BDA4-1149-B7C2-55C0B7919F24}" presName="Name64" presStyleLbl="parChTrans1D4" presStyleIdx="4" presStyleCnt="13" custSzY="182880"/>
      <dgm:spPr/>
      <dgm:t>
        <a:bodyPr/>
        <a:lstStyle/>
        <a:p>
          <a:endParaRPr lang="en-US"/>
        </a:p>
      </dgm:t>
    </dgm:pt>
    <dgm:pt modelId="{452E97F6-9849-F94F-92F3-CFADE02F53DC}" type="pres">
      <dgm:prSet presAssocID="{CB7AF753-7EDE-7B42-92DC-D51E49504CDF}" presName="hierRoot2" presStyleCnt="0">
        <dgm:presLayoutVars>
          <dgm:hierBranch val="init"/>
        </dgm:presLayoutVars>
      </dgm:prSet>
      <dgm:spPr/>
    </dgm:pt>
    <dgm:pt modelId="{550A6AA0-86EF-0146-82EC-49C0B82B82FE}" type="pres">
      <dgm:prSet presAssocID="{CB7AF753-7EDE-7B42-92DC-D51E49504CDF}" presName="rootComposite" presStyleCnt="0"/>
      <dgm:spPr/>
    </dgm:pt>
    <dgm:pt modelId="{9C26D560-36C0-824C-B773-56EC12ED6959}" type="pres">
      <dgm:prSet presAssocID="{CB7AF753-7EDE-7B42-92DC-D51E49504CDF}" presName="rootText" presStyleLbl="node4" presStyleIdx="4" presStyleCnt="13" custScaleX="586293" custScaleY="2088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3330D44-36BA-2541-B9CD-5ACF2C3A105B}" type="pres">
      <dgm:prSet presAssocID="{CB7AF753-7EDE-7B42-92DC-D51E49504CDF}" presName="rootConnector" presStyleLbl="node4" presStyleIdx="4" presStyleCnt="13"/>
      <dgm:spPr/>
      <dgm:t>
        <a:bodyPr/>
        <a:lstStyle/>
        <a:p>
          <a:endParaRPr lang="en-US"/>
        </a:p>
      </dgm:t>
    </dgm:pt>
    <dgm:pt modelId="{75C8086D-DBD7-3245-817B-8834E3AE7FAE}" type="pres">
      <dgm:prSet presAssocID="{CB7AF753-7EDE-7B42-92DC-D51E49504CDF}" presName="hierChild4" presStyleCnt="0"/>
      <dgm:spPr/>
    </dgm:pt>
    <dgm:pt modelId="{2FA659AD-26E2-1344-B229-146BD36DB23B}" type="pres">
      <dgm:prSet presAssocID="{CB7AF753-7EDE-7B42-92DC-D51E49504CDF}" presName="hierChild5" presStyleCnt="0"/>
      <dgm:spPr/>
    </dgm:pt>
    <dgm:pt modelId="{28522BAF-9BFC-D24D-8486-D57114658667}" type="pres">
      <dgm:prSet presAssocID="{8748806D-EF5C-2A40-8C63-A2FC2DA96044}" presName="Name64" presStyleLbl="parChTrans1D4" presStyleIdx="5" presStyleCnt="13" custSzY="182880"/>
      <dgm:spPr/>
      <dgm:t>
        <a:bodyPr/>
        <a:lstStyle/>
        <a:p>
          <a:endParaRPr lang="en-US"/>
        </a:p>
      </dgm:t>
    </dgm:pt>
    <dgm:pt modelId="{57588A70-3D4C-4444-A0F7-7871F10C94F4}" type="pres">
      <dgm:prSet presAssocID="{C7DFBFE5-59B1-9D40-89D8-0832BBA4D15E}" presName="hierRoot2" presStyleCnt="0">
        <dgm:presLayoutVars>
          <dgm:hierBranch val="init"/>
        </dgm:presLayoutVars>
      </dgm:prSet>
      <dgm:spPr/>
    </dgm:pt>
    <dgm:pt modelId="{6283F8C3-B822-464A-BCEA-62909CAEF422}" type="pres">
      <dgm:prSet presAssocID="{C7DFBFE5-59B1-9D40-89D8-0832BBA4D15E}" presName="rootComposite" presStyleCnt="0"/>
      <dgm:spPr/>
    </dgm:pt>
    <dgm:pt modelId="{DEB5D61B-5DB6-DE46-8C06-38E89AFAB493}" type="pres">
      <dgm:prSet presAssocID="{C7DFBFE5-59B1-9D40-89D8-0832BBA4D15E}" presName="rootText" presStyleLbl="node4" presStyleIdx="5" presStyleCnt="13" custScaleX="347488" custScaleY="16836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648394A-FBFE-144E-AEE0-4683F72CDD5E}" type="pres">
      <dgm:prSet presAssocID="{C7DFBFE5-59B1-9D40-89D8-0832BBA4D15E}" presName="rootConnector" presStyleLbl="node4" presStyleIdx="5" presStyleCnt="13"/>
      <dgm:spPr/>
      <dgm:t>
        <a:bodyPr/>
        <a:lstStyle/>
        <a:p>
          <a:endParaRPr lang="en-US"/>
        </a:p>
      </dgm:t>
    </dgm:pt>
    <dgm:pt modelId="{39367DAC-3325-B943-81C8-85CC6724497B}" type="pres">
      <dgm:prSet presAssocID="{C7DFBFE5-59B1-9D40-89D8-0832BBA4D15E}" presName="hierChild4" presStyleCnt="0"/>
      <dgm:spPr/>
    </dgm:pt>
    <dgm:pt modelId="{A8F4D386-1971-AF4F-9C37-894EC810E8BF}" type="pres">
      <dgm:prSet presAssocID="{2EEFEA4F-612C-024E-8FBD-A802C8399A72}" presName="Name64" presStyleLbl="parChTrans1D4" presStyleIdx="6" presStyleCnt="13"/>
      <dgm:spPr/>
      <dgm:t>
        <a:bodyPr/>
        <a:lstStyle/>
        <a:p>
          <a:endParaRPr lang="en-US"/>
        </a:p>
      </dgm:t>
    </dgm:pt>
    <dgm:pt modelId="{AAE7B695-F27B-F141-8A4E-A38F55FFA14D}" type="pres">
      <dgm:prSet presAssocID="{11BC5817-DAAA-4644-B735-D805FD2B6113}" presName="hierRoot2" presStyleCnt="0">
        <dgm:presLayoutVars>
          <dgm:hierBranch val="init"/>
        </dgm:presLayoutVars>
      </dgm:prSet>
      <dgm:spPr/>
    </dgm:pt>
    <dgm:pt modelId="{ABD6D298-66FB-B44B-A070-D9E399099294}" type="pres">
      <dgm:prSet presAssocID="{11BC5817-DAAA-4644-B735-D805FD2B6113}" presName="rootComposite" presStyleCnt="0"/>
      <dgm:spPr/>
    </dgm:pt>
    <dgm:pt modelId="{ECC5FFC3-A85F-2941-99D7-E2FFBB0D75FA}" type="pres">
      <dgm:prSet presAssocID="{11BC5817-DAAA-4644-B735-D805FD2B6113}" presName="rootText" presStyleLbl="node4" presStyleIdx="6" presStyleCnt="13" custScaleX="477842" custScaleY="17844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AD1349-BA7F-554F-8F5B-F8CB292CB852}" type="pres">
      <dgm:prSet presAssocID="{11BC5817-DAAA-4644-B735-D805FD2B6113}" presName="rootConnector" presStyleLbl="node4" presStyleIdx="6" presStyleCnt="13"/>
      <dgm:spPr/>
      <dgm:t>
        <a:bodyPr/>
        <a:lstStyle/>
        <a:p>
          <a:endParaRPr lang="en-US"/>
        </a:p>
      </dgm:t>
    </dgm:pt>
    <dgm:pt modelId="{C104B84B-CF2B-3D42-8445-C78D58BF8A7C}" type="pres">
      <dgm:prSet presAssocID="{11BC5817-DAAA-4644-B735-D805FD2B6113}" presName="hierChild4" presStyleCnt="0"/>
      <dgm:spPr/>
    </dgm:pt>
    <dgm:pt modelId="{80AF4CA0-D121-EC49-B1AB-7E789AEDBEF1}" type="pres">
      <dgm:prSet presAssocID="{11BC5817-DAAA-4644-B735-D805FD2B6113}" presName="hierChild5" presStyleCnt="0"/>
      <dgm:spPr/>
    </dgm:pt>
    <dgm:pt modelId="{C8B873B7-0EB2-794B-BC6E-597D427354FF}" type="pres">
      <dgm:prSet presAssocID="{3709F336-245A-0647-BB05-69CA7F4AE3B4}" presName="Name64" presStyleLbl="parChTrans1D4" presStyleIdx="7" presStyleCnt="13"/>
      <dgm:spPr/>
      <dgm:t>
        <a:bodyPr/>
        <a:lstStyle/>
        <a:p>
          <a:endParaRPr lang="en-US"/>
        </a:p>
      </dgm:t>
    </dgm:pt>
    <dgm:pt modelId="{21066BC5-B214-0B4A-B45A-7B87A36B8DCC}" type="pres">
      <dgm:prSet presAssocID="{7CFE282A-6ED9-DE45-BB03-C28D59C2E379}" presName="hierRoot2" presStyleCnt="0">
        <dgm:presLayoutVars>
          <dgm:hierBranch val="init"/>
        </dgm:presLayoutVars>
      </dgm:prSet>
      <dgm:spPr/>
    </dgm:pt>
    <dgm:pt modelId="{E773C9E7-738D-3C4C-A431-39B8CCECDFDD}" type="pres">
      <dgm:prSet presAssocID="{7CFE282A-6ED9-DE45-BB03-C28D59C2E379}" presName="rootComposite" presStyleCnt="0"/>
      <dgm:spPr/>
    </dgm:pt>
    <dgm:pt modelId="{9D6286F4-F1F4-294B-96AB-916997F83BF6}" type="pres">
      <dgm:prSet presAssocID="{7CFE282A-6ED9-DE45-BB03-C28D59C2E379}" presName="rootText" presStyleLbl="node4" presStyleIdx="7" presStyleCnt="13" custScaleX="684583" custScaleY="2786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F9CA068-6B8E-1F48-B457-7DF62A93AB73}" type="pres">
      <dgm:prSet presAssocID="{7CFE282A-6ED9-DE45-BB03-C28D59C2E379}" presName="rootConnector" presStyleLbl="node4" presStyleIdx="7" presStyleCnt="13"/>
      <dgm:spPr/>
      <dgm:t>
        <a:bodyPr/>
        <a:lstStyle/>
        <a:p>
          <a:endParaRPr lang="en-US"/>
        </a:p>
      </dgm:t>
    </dgm:pt>
    <dgm:pt modelId="{CBD303EE-A176-854B-9F88-98E7ED9DECB8}" type="pres">
      <dgm:prSet presAssocID="{7CFE282A-6ED9-DE45-BB03-C28D59C2E379}" presName="hierChild4" presStyleCnt="0"/>
      <dgm:spPr/>
    </dgm:pt>
    <dgm:pt modelId="{78DC7BD7-04BA-A446-A469-E295CBCF772B}" type="pres">
      <dgm:prSet presAssocID="{7CFE282A-6ED9-DE45-BB03-C28D59C2E379}" presName="hierChild5" presStyleCnt="0"/>
      <dgm:spPr/>
    </dgm:pt>
    <dgm:pt modelId="{B54F6CBB-1257-B64F-ACAA-4B82EEAB6257}" type="pres">
      <dgm:prSet presAssocID="{C7DFBFE5-59B1-9D40-89D8-0832BBA4D15E}" presName="hierChild5" presStyleCnt="0"/>
      <dgm:spPr/>
    </dgm:pt>
    <dgm:pt modelId="{9758EFD9-0FBB-B843-A715-AFD3D9A17531}" type="pres">
      <dgm:prSet presAssocID="{2540771D-B454-C145-A8AB-E80E8CB36AB1}" presName="hierChild5" presStyleCnt="0"/>
      <dgm:spPr/>
    </dgm:pt>
    <dgm:pt modelId="{0238AA3A-4FCB-D14B-8AB6-80C83C4098A1}" type="pres">
      <dgm:prSet presAssocID="{6FD0A9B7-4F22-294D-A8A7-221186C745AD}" presName="Name64" presStyleLbl="parChTrans1D3" presStyleIdx="1" presStyleCnt="2"/>
      <dgm:spPr/>
      <dgm:t>
        <a:bodyPr/>
        <a:lstStyle/>
        <a:p>
          <a:endParaRPr lang="en-US"/>
        </a:p>
      </dgm:t>
    </dgm:pt>
    <dgm:pt modelId="{69D46CF7-805B-EC44-BDB5-D5F0A3BB67AB}" type="pres">
      <dgm:prSet presAssocID="{E37E16D9-8EAB-C348-A3D9-FF9BF4353658}" presName="hierRoot2" presStyleCnt="0">
        <dgm:presLayoutVars>
          <dgm:hierBranch val="init"/>
        </dgm:presLayoutVars>
      </dgm:prSet>
      <dgm:spPr/>
    </dgm:pt>
    <dgm:pt modelId="{0DBE59D0-0758-DA46-9E21-2AF6732B2E00}" type="pres">
      <dgm:prSet presAssocID="{E37E16D9-8EAB-C348-A3D9-FF9BF4353658}" presName="rootComposite" presStyleCnt="0"/>
      <dgm:spPr/>
    </dgm:pt>
    <dgm:pt modelId="{61078B70-D73B-6E4D-ADFF-0849AAE3F743}" type="pres">
      <dgm:prSet presAssocID="{E37E16D9-8EAB-C348-A3D9-FF9BF4353658}" presName="rootText" presStyleLbl="node3" presStyleIdx="1" presStyleCnt="2" custScaleX="282327" custScaleY="4196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8E8F1C-7A57-7D49-8E7D-AF9DBFA2F402}" type="pres">
      <dgm:prSet presAssocID="{E37E16D9-8EAB-C348-A3D9-FF9BF4353658}" presName="rootConnector" presStyleLbl="node3" presStyleIdx="1" presStyleCnt="2"/>
      <dgm:spPr/>
      <dgm:t>
        <a:bodyPr/>
        <a:lstStyle/>
        <a:p>
          <a:endParaRPr lang="en-US"/>
        </a:p>
      </dgm:t>
    </dgm:pt>
    <dgm:pt modelId="{E4D45628-00B0-A74A-A59C-F913F71DE9E4}" type="pres">
      <dgm:prSet presAssocID="{E37E16D9-8EAB-C348-A3D9-FF9BF4353658}" presName="hierChild4" presStyleCnt="0"/>
      <dgm:spPr/>
    </dgm:pt>
    <dgm:pt modelId="{9B816166-57B7-FA40-8F71-24E99A98D052}" type="pres">
      <dgm:prSet presAssocID="{2EDBCAED-6EFC-3D42-8F1A-B2BC4FF80799}" presName="Name64" presStyleLbl="parChTrans1D4" presStyleIdx="8" presStyleCnt="13" custSzY="182881"/>
      <dgm:spPr/>
      <dgm:t>
        <a:bodyPr/>
        <a:lstStyle/>
        <a:p>
          <a:endParaRPr lang="en-US"/>
        </a:p>
      </dgm:t>
    </dgm:pt>
    <dgm:pt modelId="{58FA83AE-7EB5-A04C-8FEF-8F37F3138F2E}" type="pres">
      <dgm:prSet presAssocID="{4B89EC3F-F4B4-634D-AC95-2266427B04E2}" presName="hierRoot2" presStyleCnt="0">
        <dgm:presLayoutVars>
          <dgm:hierBranch val="init"/>
        </dgm:presLayoutVars>
      </dgm:prSet>
      <dgm:spPr/>
    </dgm:pt>
    <dgm:pt modelId="{1BD437E7-4B3B-F141-B043-C2364D6522C2}" type="pres">
      <dgm:prSet presAssocID="{4B89EC3F-F4B4-634D-AC95-2266427B04E2}" presName="rootComposite" presStyleCnt="0"/>
      <dgm:spPr/>
    </dgm:pt>
    <dgm:pt modelId="{01437636-35F7-9944-BB67-F64FB4F07371}" type="pres">
      <dgm:prSet presAssocID="{4B89EC3F-F4B4-634D-AC95-2266427B04E2}" presName="rootText" presStyleLbl="node4" presStyleIdx="8" presStyleCnt="13" custScaleX="586293" custScaleY="2090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B509CD-A73A-754D-B129-932A032C459E}" type="pres">
      <dgm:prSet presAssocID="{4B89EC3F-F4B4-634D-AC95-2266427B04E2}" presName="rootConnector" presStyleLbl="node4" presStyleIdx="8" presStyleCnt="13"/>
      <dgm:spPr/>
      <dgm:t>
        <a:bodyPr/>
        <a:lstStyle/>
        <a:p>
          <a:endParaRPr lang="en-US"/>
        </a:p>
      </dgm:t>
    </dgm:pt>
    <dgm:pt modelId="{88384C0F-A7E6-D445-9730-EC1E11687006}" type="pres">
      <dgm:prSet presAssocID="{4B89EC3F-F4B4-634D-AC95-2266427B04E2}" presName="hierChild4" presStyleCnt="0"/>
      <dgm:spPr/>
    </dgm:pt>
    <dgm:pt modelId="{E06C989A-AFC3-9343-8B40-692379372BB6}" type="pres">
      <dgm:prSet presAssocID="{4B89EC3F-F4B4-634D-AC95-2266427B04E2}" presName="hierChild5" presStyleCnt="0"/>
      <dgm:spPr/>
    </dgm:pt>
    <dgm:pt modelId="{4259F326-A04F-6044-9666-86E8F3020E16}" type="pres">
      <dgm:prSet presAssocID="{8FC54444-2C10-664C-9827-788C600F3097}" presName="Name64" presStyleLbl="parChTrans1D4" presStyleIdx="9" presStyleCnt="13" custSzY="182880"/>
      <dgm:spPr/>
      <dgm:t>
        <a:bodyPr/>
        <a:lstStyle/>
        <a:p>
          <a:endParaRPr lang="en-US"/>
        </a:p>
      </dgm:t>
    </dgm:pt>
    <dgm:pt modelId="{42ECE5FB-38C7-6A49-935B-11BF8A493450}" type="pres">
      <dgm:prSet presAssocID="{460BFDE1-1B38-9842-A781-C60C7A28E7B0}" presName="hierRoot2" presStyleCnt="0">
        <dgm:presLayoutVars>
          <dgm:hierBranch val="init"/>
        </dgm:presLayoutVars>
      </dgm:prSet>
      <dgm:spPr/>
    </dgm:pt>
    <dgm:pt modelId="{BF96DB6C-C71E-3041-A34C-CB95EE5626E6}" type="pres">
      <dgm:prSet presAssocID="{460BFDE1-1B38-9842-A781-C60C7A28E7B0}" presName="rootComposite" presStyleCnt="0"/>
      <dgm:spPr/>
    </dgm:pt>
    <dgm:pt modelId="{6475CE9A-283E-D14C-A16E-586971B7EC92}" type="pres">
      <dgm:prSet presAssocID="{460BFDE1-1B38-9842-A781-C60C7A28E7B0}" presName="rootText" presStyleLbl="node4" presStyleIdx="9" presStyleCnt="13" custScaleX="586293" custScaleY="2090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6CFE82-DFAA-BC4C-A33E-5C51A8DC0AC1}" type="pres">
      <dgm:prSet presAssocID="{460BFDE1-1B38-9842-A781-C60C7A28E7B0}" presName="rootConnector" presStyleLbl="node4" presStyleIdx="9" presStyleCnt="13"/>
      <dgm:spPr/>
      <dgm:t>
        <a:bodyPr/>
        <a:lstStyle/>
        <a:p>
          <a:endParaRPr lang="en-US"/>
        </a:p>
      </dgm:t>
    </dgm:pt>
    <dgm:pt modelId="{76EB00AE-F843-2447-A60F-597B788BD63D}" type="pres">
      <dgm:prSet presAssocID="{460BFDE1-1B38-9842-A781-C60C7A28E7B0}" presName="hierChild4" presStyleCnt="0"/>
      <dgm:spPr/>
    </dgm:pt>
    <dgm:pt modelId="{F63A2BB8-D103-474B-AB0C-D85BEB945C74}" type="pres">
      <dgm:prSet presAssocID="{460BFDE1-1B38-9842-A781-C60C7A28E7B0}" presName="hierChild5" presStyleCnt="0"/>
      <dgm:spPr/>
    </dgm:pt>
    <dgm:pt modelId="{513A1A64-EDB8-9044-AB90-8C93ED8332C7}" type="pres">
      <dgm:prSet presAssocID="{DAC78AEC-B13C-E242-90A7-ACA84166719F}" presName="Name64" presStyleLbl="parChTrans1D4" presStyleIdx="10" presStyleCnt="13" custSzY="182881"/>
      <dgm:spPr/>
      <dgm:t>
        <a:bodyPr/>
        <a:lstStyle/>
        <a:p>
          <a:endParaRPr lang="en-US"/>
        </a:p>
      </dgm:t>
    </dgm:pt>
    <dgm:pt modelId="{11D8DDFD-2DFB-9C45-9DDB-5CC88934CF16}" type="pres">
      <dgm:prSet presAssocID="{B0569A74-E67E-A440-9230-8CA2AEFEF4D8}" presName="hierRoot2" presStyleCnt="0">
        <dgm:presLayoutVars>
          <dgm:hierBranch val="init"/>
        </dgm:presLayoutVars>
      </dgm:prSet>
      <dgm:spPr/>
    </dgm:pt>
    <dgm:pt modelId="{61DDAD97-5815-CF47-81D3-8F9870BB7A5E}" type="pres">
      <dgm:prSet presAssocID="{B0569A74-E67E-A440-9230-8CA2AEFEF4D8}" presName="rootComposite" presStyleCnt="0"/>
      <dgm:spPr/>
    </dgm:pt>
    <dgm:pt modelId="{7782394B-F70E-5447-9493-85E59E634832}" type="pres">
      <dgm:prSet presAssocID="{B0569A74-E67E-A440-9230-8CA2AEFEF4D8}" presName="rootText" presStyleLbl="node4" presStyleIdx="10" presStyleCnt="13" custScaleX="387605" custScaleY="2090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98C407-D2B0-354C-9A63-2C4D319146A5}" type="pres">
      <dgm:prSet presAssocID="{B0569A74-E67E-A440-9230-8CA2AEFEF4D8}" presName="rootConnector" presStyleLbl="node4" presStyleIdx="10" presStyleCnt="13"/>
      <dgm:spPr/>
      <dgm:t>
        <a:bodyPr/>
        <a:lstStyle/>
        <a:p>
          <a:endParaRPr lang="en-US"/>
        </a:p>
      </dgm:t>
    </dgm:pt>
    <dgm:pt modelId="{1EAC8FE6-1C0F-A942-A73B-5676E652F4D0}" type="pres">
      <dgm:prSet presAssocID="{B0569A74-E67E-A440-9230-8CA2AEFEF4D8}" presName="hierChild4" presStyleCnt="0"/>
      <dgm:spPr/>
    </dgm:pt>
    <dgm:pt modelId="{0B9A6C27-C788-FC45-AF01-F0866AA63862}" type="pres">
      <dgm:prSet presAssocID="{D3215D18-E897-BC48-96D1-D783F2AF39D2}" presName="Name64" presStyleLbl="parChTrans1D4" presStyleIdx="11" presStyleCnt="13"/>
      <dgm:spPr/>
      <dgm:t>
        <a:bodyPr/>
        <a:lstStyle/>
        <a:p>
          <a:endParaRPr lang="en-US"/>
        </a:p>
      </dgm:t>
    </dgm:pt>
    <dgm:pt modelId="{DADE5ADE-FBF9-894E-A087-D8F4AB6E2AB5}" type="pres">
      <dgm:prSet presAssocID="{D98B248F-6802-7A44-9C7E-C1047A3B5EFF}" presName="hierRoot2" presStyleCnt="0">
        <dgm:presLayoutVars>
          <dgm:hierBranch val="init"/>
        </dgm:presLayoutVars>
      </dgm:prSet>
      <dgm:spPr/>
    </dgm:pt>
    <dgm:pt modelId="{8C2EAAE0-4DB0-3241-80D4-7AF304574B44}" type="pres">
      <dgm:prSet presAssocID="{D98B248F-6802-7A44-9C7E-C1047A3B5EFF}" presName="rootComposite" presStyleCnt="0"/>
      <dgm:spPr/>
    </dgm:pt>
    <dgm:pt modelId="{97D60A46-90BC-7D45-B0B5-47F0D34A0F3D}" type="pres">
      <dgm:prSet presAssocID="{D98B248F-6802-7A44-9C7E-C1047A3B5EFF}" presName="rootText" presStyleLbl="node4" presStyleIdx="11" presStyleCnt="13" custScaleX="320043" custScaleY="12727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2E4330A-B206-5A40-A56A-B25A9C75357C}" type="pres">
      <dgm:prSet presAssocID="{D98B248F-6802-7A44-9C7E-C1047A3B5EFF}" presName="rootConnector" presStyleLbl="node4" presStyleIdx="11" presStyleCnt="13"/>
      <dgm:spPr/>
      <dgm:t>
        <a:bodyPr/>
        <a:lstStyle/>
        <a:p>
          <a:endParaRPr lang="en-US"/>
        </a:p>
      </dgm:t>
    </dgm:pt>
    <dgm:pt modelId="{72B6295D-A03B-0C46-A688-306633FB5D89}" type="pres">
      <dgm:prSet presAssocID="{D98B248F-6802-7A44-9C7E-C1047A3B5EFF}" presName="hierChild4" presStyleCnt="0"/>
      <dgm:spPr/>
    </dgm:pt>
    <dgm:pt modelId="{E0FB0E1E-9277-714D-88ED-E5C70171A9BC}" type="pres">
      <dgm:prSet presAssocID="{D98B248F-6802-7A44-9C7E-C1047A3B5EFF}" presName="hierChild5" presStyleCnt="0"/>
      <dgm:spPr/>
    </dgm:pt>
    <dgm:pt modelId="{DAB576B1-34E1-464D-B920-24BEF10D4FBC}" type="pres">
      <dgm:prSet presAssocID="{72F9570A-FB38-E442-9DF3-72BB7909830E}" presName="Name64" presStyleLbl="parChTrans1D4" presStyleIdx="12" presStyleCnt="13"/>
      <dgm:spPr/>
      <dgm:t>
        <a:bodyPr/>
        <a:lstStyle/>
        <a:p>
          <a:endParaRPr lang="en-US"/>
        </a:p>
      </dgm:t>
    </dgm:pt>
    <dgm:pt modelId="{C25B5656-53E1-7948-BB61-8A01DB9835BD}" type="pres">
      <dgm:prSet presAssocID="{D36411CD-7782-864D-81DC-83681DB5BBD6}" presName="hierRoot2" presStyleCnt="0">
        <dgm:presLayoutVars>
          <dgm:hierBranch val="init"/>
        </dgm:presLayoutVars>
      </dgm:prSet>
      <dgm:spPr/>
    </dgm:pt>
    <dgm:pt modelId="{25F3A345-87B1-8D4F-86EE-86F955C8113D}" type="pres">
      <dgm:prSet presAssocID="{D36411CD-7782-864D-81DC-83681DB5BBD6}" presName="rootComposite" presStyleCnt="0"/>
      <dgm:spPr/>
    </dgm:pt>
    <dgm:pt modelId="{9CF1DC42-0D2C-8047-A0D9-31D27438BF13}" type="pres">
      <dgm:prSet presAssocID="{D36411CD-7782-864D-81DC-83681DB5BBD6}" presName="rootText" presStyleLbl="node4" presStyleIdx="12" presStyleCnt="13" custScaleX="405480" custScaleY="15490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4D2DC79-3B82-1443-BEBA-A617D08613F2}" type="pres">
      <dgm:prSet presAssocID="{D36411CD-7782-864D-81DC-83681DB5BBD6}" presName="rootConnector" presStyleLbl="node4" presStyleIdx="12" presStyleCnt="13"/>
      <dgm:spPr/>
      <dgm:t>
        <a:bodyPr/>
        <a:lstStyle/>
        <a:p>
          <a:endParaRPr lang="en-US"/>
        </a:p>
      </dgm:t>
    </dgm:pt>
    <dgm:pt modelId="{E2448BF1-F947-8E44-BACA-A44BA15219C8}" type="pres">
      <dgm:prSet presAssocID="{D36411CD-7782-864D-81DC-83681DB5BBD6}" presName="hierChild4" presStyleCnt="0"/>
      <dgm:spPr/>
    </dgm:pt>
    <dgm:pt modelId="{85DFE666-F273-8648-9ADA-BBDA2C622E73}" type="pres">
      <dgm:prSet presAssocID="{D36411CD-7782-864D-81DC-83681DB5BBD6}" presName="hierChild5" presStyleCnt="0"/>
      <dgm:spPr/>
    </dgm:pt>
    <dgm:pt modelId="{292C2B8C-C8A9-C74A-ACF7-F1BD9BBB3C00}" type="pres">
      <dgm:prSet presAssocID="{B0569A74-E67E-A440-9230-8CA2AEFEF4D8}" presName="hierChild5" presStyleCnt="0"/>
      <dgm:spPr/>
    </dgm:pt>
    <dgm:pt modelId="{2563AB81-4037-DE4E-8F2E-375A88344FB5}" type="pres">
      <dgm:prSet presAssocID="{E37E16D9-8EAB-C348-A3D9-FF9BF4353658}" presName="hierChild5" presStyleCnt="0"/>
      <dgm:spPr/>
    </dgm:pt>
    <dgm:pt modelId="{31C26BB4-80CE-A545-B404-89346B44A493}" type="pres">
      <dgm:prSet presAssocID="{4E435755-C92A-644A-A7A6-B3A611FA97FD}" presName="hierChild5" presStyleCnt="0"/>
      <dgm:spPr/>
    </dgm:pt>
    <dgm:pt modelId="{A9EC48D9-727C-1943-9267-F2E96535DCCC}" type="pres">
      <dgm:prSet presAssocID="{552A6D93-0FF3-494C-B2E7-D02782C0FABC}" presName="Name64" presStyleLbl="parChTrans1D2" presStyleIdx="1" presStyleCnt="2"/>
      <dgm:spPr/>
      <dgm:t>
        <a:bodyPr/>
        <a:lstStyle/>
        <a:p>
          <a:endParaRPr lang="en-US"/>
        </a:p>
      </dgm:t>
    </dgm:pt>
    <dgm:pt modelId="{75232A72-E516-A647-B28B-55899F7C7EDF}" type="pres">
      <dgm:prSet presAssocID="{AD456D34-B098-1D4C-A707-48D08E27C3E3}" presName="hierRoot2" presStyleCnt="0">
        <dgm:presLayoutVars>
          <dgm:hierBranch val="init"/>
        </dgm:presLayoutVars>
      </dgm:prSet>
      <dgm:spPr/>
    </dgm:pt>
    <dgm:pt modelId="{D1064E33-5A44-334D-8548-990B01639C63}" type="pres">
      <dgm:prSet presAssocID="{AD456D34-B098-1D4C-A707-48D08E27C3E3}" presName="rootComposite" presStyleCnt="0"/>
      <dgm:spPr/>
    </dgm:pt>
    <dgm:pt modelId="{FD9E67BA-D715-BC41-A2E1-6D1BB3712ECC}" type="pres">
      <dgm:prSet presAssocID="{AD456D34-B098-1D4C-A707-48D08E27C3E3}" presName="rootText" presStyleLbl="node2" presStyleIdx="1" presStyleCnt="2" custScaleX="383248" custScaleY="22813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A68BA4-2DD1-674E-8441-E6C36FA6E2CB}" type="pres">
      <dgm:prSet presAssocID="{AD456D34-B098-1D4C-A707-48D08E27C3E3}" presName="rootConnector" presStyleLbl="node2" presStyleIdx="1" presStyleCnt="2"/>
      <dgm:spPr/>
      <dgm:t>
        <a:bodyPr/>
        <a:lstStyle/>
        <a:p>
          <a:endParaRPr lang="en-US"/>
        </a:p>
      </dgm:t>
    </dgm:pt>
    <dgm:pt modelId="{3286787B-AE35-3D4D-B461-3C266AF901E6}" type="pres">
      <dgm:prSet presAssocID="{AD456D34-B098-1D4C-A707-48D08E27C3E3}" presName="hierChild4" presStyleCnt="0"/>
      <dgm:spPr/>
    </dgm:pt>
    <dgm:pt modelId="{0FDA516F-4B10-CA4B-82EB-33D0E9394098}" type="pres">
      <dgm:prSet presAssocID="{AD456D34-B098-1D4C-A707-48D08E27C3E3}" presName="hierChild5" presStyleCnt="0"/>
      <dgm:spPr/>
    </dgm:pt>
    <dgm:pt modelId="{1F3590A2-5A20-5743-8902-F26DE22501D5}" type="pres">
      <dgm:prSet presAssocID="{0318D64D-17AD-DB48-902F-3AB5FFB1FB97}" presName="hierChild3" presStyleCnt="0"/>
      <dgm:spPr/>
    </dgm:pt>
  </dgm:ptLst>
  <dgm:cxnLst>
    <dgm:cxn modelId="{DE3CA19B-BDAA-5341-9DA6-BCA9B2C140EF}" type="presOf" srcId="{ED1B0A0B-D6D0-944D-9549-2C2098E4BB2C}" destId="{A0907B9F-C37C-8C44-BCD3-158CB3D32C6D}" srcOrd="0" destOrd="0" presId="urn:microsoft.com/office/officeart/2009/3/layout/HorizontalOrganizationChart"/>
    <dgm:cxn modelId="{D89A636A-F76D-194E-A37C-7C3CEDB0B6CB}" type="presOf" srcId="{479224E6-B0D8-124D-B407-56CAFEB842AF}" destId="{237E360C-1A84-CC42-BA0C-E42FEE9D46AF}" srcOrd="0" destOrd="0" presId="urn:microsoft.com/office/officeart/2009/3/layout/HorizontalOrganizationChart"/>
    <dgm:cxn modelId="{E3875355-882A-2445-88CA-7BA4FDE4030E}" type="presOf" srcId="{31CE3E69-1514-2B41-9CBB-6C66BAF90C3C}" destId="{ADB11EF6-4617-AC48-A8C3-645D6E951B7E}" srcOrd="0" destOrd="0" presId="urn:microsoft.com/office/officeart/2009/3/layout/HorizontalOrganizationChart"/>
    <dgm:cxn modelId="{7FCA33F7-55C8-F941-BA9B-79B76C0AE45F}" type="presOf" srcId="{2540771D-B454-C145-A8AB-E80E8CB36AB1}" destId="{DEDF16D2-1367-EF44-BB0E-EC6F63C7C923}" srcOrd="1" destOrd="0" presId="urn:microsoft.com/office/officeart/2009/3/layout/HorizontalOrganizationChart"/>
    <dgm:cxn modelId="{AA35DC7E-1311-9E46-B8E7-D10DAC9ED773}" type="presOf" srcId="{1C602FEB-C532-A346-9264-BD84462614D1}" destId="{4821AFBC-8119-9849-8930-0596C7F90D6C}" srcOrd="0" destOrd="0" presId="urn:microsoft.com/office/officeart/2009/3/layout/HorizontalOrganizationChart"/>
    <dgm:cxn modelId="{4AFF6886-82E9-C149-8BC7-87BFDBE846E2}" type="presOf" srcId="{C7DFBFE5-59B1-9D40-89D8-0832BBA4D15E}" destId="{7648394A-FBFE-144E-AEE0-4683F72CDD5E}" srcOrd="1" destOrd="0" presId="urn:microsoft.com/office/officeart/2009/3/layout/HorizontalOrganizationChart"/>
    <dgm:cxn modelId="{D9EB04D5-1A1B-0C4A-B671-DF23B5CD9A4C}" srcId="{2540771D-B454-C145-A8AB-E80E8CB36AB1}" destId="{4D453874-9391-CB4F-A7C5-5BD2DF30DA8F}" srcOrd="1" destOrd="0" parTransId="{479224E6-B0D8-124D-B407-56CAFEB842AF}" sibTransId="{3579C43B-BF3A-1147-A1F1-A792754B38EE}"/>
    <dgm:cxn modelId="{31710FDF-F396-C844-A1BB-ECD103AEF6A4}" type="presOf" srcId="{E37E16D9-8EAB-C348-A3D9-FF9BF4353658}" destId="{61078B70-D73B-6E4D-ADFF-0849AAE3F743}" srcOrd="0" destOrd="0" presId="urn:microsoft.com/office/officeart/2009/3/layout/HorizontalOrganizationChart"/>
    <dgm:cxn modelId="{C4B89FED-EEF6-EC4A-88C2-CEACF12D1E8D}" type="presOf" srcId="{AD456D34-B098-1D4C-A707-48D08E27C3E3}" destId="{9FA68BA4-2DD1-674E-8441-E6C36FA6E2CB}" srcOrd="1" destOrd="0" presId="urn:microsoft.com/office/officeart/2009/3/layout/HorizontalOrganizationChart"/>
    <dgm:cxn modelId="{8501F0EB-11F2-A741-8C1F-294C920230DD}" type="presOf" srcId="{8748806D-EF5C-2A40-8C63-A2FC2DA96044}" destId="{28522BAF-9BFC-D24D-8486-D57114658667}" srcOrd="0" destOrd="0" presId="urn:microsoft.com/office/officeart/2009/3/layout/HorizontalOrganizationChart"/>
    <dgm:cxn modelId="{5F2DAB41-54F9-8E49-8B4A-08182C61A96D}" srcId="{2540771D-B454-C145-A8AB-E80E8CB36AB1}" destId="{31CE3E69-1514-2B41-9CBB-6C66BAF90C3C}" srcOrd="0" destOrd="0" parTransId="{EE9A8CD5-4560-0548-B601-4EEA8A60A1C0}" sibTransId="{4D5F405E-DD74-C74C-A1AC-96E9D820B8AA}"/>
    <dgm:cxn modelId="{75E14F30-E2E9-5B48-9901-3BD023122C96}" type="presOf" srcId="{B0569A74-E67E-A440-9230-8CA2AEFEF4D8}" destId="{7782394B-F70E-5447-9493-85E59E634832}" srcOrd="0" destOrd="0" presId="urn:microsoft.com/office/officeart/2009/3/layout/HorizontalOrganizationChart"/>
    <dgm:cxn modelId="{7B9BBE3C-B3AB-0446-A804-1062912F95CC}" type="presOf" srcId="{3709F336-245A-0647-BB05-69CA7F4AE3B4}" destId="{C8B873B7-0EB2-794B-BC6E-597D427354FF}" srcOrd="0" destOrd="0" presId="urn:microsoft.com/office/officeart/2009/3/layout/HorizontalOrganizationChart"/>
    <dgm:cxn modelId="{1690530A-6F49-264E-AFBD-5D57B1D22943}" type="presOf" srcId="{727AED9E-7560-EC40-B493-C6CE18A3DCD8}" destId="{C8E5BAB6-D494-F24D-B838-C55DFEB2BAC0}" srcOrd="0" destOrd="0" presId="urn:microsoft.com/office/officeart/2009/3/layout/HorizontalOrganizationChart"/>
    <dgm:cxn modelId="{C5A496CC-8519-1044-A6BD-1DC813DF2362}" type="presOf" srcId="{CB7AF753-7EDE-7B42-92DC-D51E49504CDF}" destId="{9C26D560-36C0-824C-B773-56EC12ED6959}" srcOrd="0" destOrd="0" presId="urn:microsoft.com/office/officeart/2009/3/layout/HorizontalOrganizationChart"/>
    <dgm:cxn modelId="{C12CE0E5-6E76-934B-9BF1-247552A23ED3}" type="presOf" srcId="{7E8030AB-E60B-6E44-A6BD-2AE72483EE09}" destId="{9610D54F-A600-2345-8014-813C73693A16}" srcOrd="0" destOrd="0" presId="urn:microsoft.com/office/officeart/2009/3/layout/HorizontalOrganizationChart"/>
    <dgm:cxn modelId="{9FC23170-5D36-6844-8BF3-761A3E151E87}" type="presOf" srcId="{D8A53BF6-7A83-1948-9375-08A51394D89C}" destId="{0326E389-39A7-164C-97A5-47C1EC4435CE}" srcOrd="0" destOrd="0" presId="urn:microsoft.com/office/officeart/2009/3/layout/HorizontalOrganizationChart"/>
    <dgm:cxn modelId="{4A9625CD-490E-DA40-9134-9FA73F2A198D}" type="presOf" srcId="{4B89EC3F-F4B4-634D-AC95-2266427B04E2}" destId="{68B509CD-A73A-754D-B129-932A032C459E}" srcOrd="1" destOrd="0" presId="urn:microsoft.com/office/officeart/2009/3/layout/HorizontalOrganizationChart"/>
    <dgm:cxn modelId="{A41266B1-EB76-1445-8B37-A01A92331231}" type="presOf" srcId="{6FD0A9B7-4F22-294D-A8A7-221186C745AD}" destId="{0238AA3A-4FCB-D14B-8AB6-80C83C4098A1}" srcOrd="0" destOrd="0" presId="urn:microsoft.com/office/officeart/2009/3/layout/HorizontalOrganizationChart"/>
    <dgm:cxn modelId="{898EEA29-1537-6F4C-BCB9-16C0B8FE2EC5}" srcId="{4E435755-C92A-644A-A7A6-B3A611FA97FD}" destId="{2540771D-B454-C145-A8AB-E80E8CB36AB1}" srcOrd="0" destOrd="0" parTransId="{1C602FEB-C532-A346-9264-BD84462614D1}" sibTransId="{C0BF4006-ECDD-364B-8B88-31CF7CBB4530}"/>
    <dgm:cxn modelId="{F28B0F8C-288E-3E45-AC57-4B8165EE54DA}" srcId="{0318D64D-17AD-DB48-902F-3AB5FFB1FB97}" destId="{AD456D34-B098-1D4C-A707-48D08E27C3E3}" srcOrd="1" destOrd="0" parTransId="{552A6D93-0FF3-494C-B2E7-D02782C0FABC}" sibTransId="{F852872A-A3E6-9E42-9B68-4D570746FF18}"/>
    <dgm:cxn modelId="{FB0683AF-C1E7-0248-9C58-1E751C0C15CE}" type="presOf" srcId="{B0569A74-E67E-A440-9230-8CA2AEFEF4D8}" destId="{FB98C407-D2B0-354C-9A63-2C4D319146A5}" srcOrd="1" destOrd="0" presId="urn:microsoft.com/office/officeart/2009/3/layout/HorizontalOrganizationChart"/>
    <dgm:cxn modelId="{25F7CF4B-26CC-7249-A8DF-71ACDBFCB163}" srcId="{0318D64D-17AD-DB48-902F-3AB5FFB1FB97}" destId="{4E435755-C92A-644A-A7A6-B3A611FA97FD}" srcOrd="0" destOrd="0" parTransId="{ED1B0A0B-D6D0-944D-9549-2C2098E4BB2C}" sibTransId="{1D5520C2-533A-044C-8E50-A37E340EE4CD}"/>
    <dgm:cxn modelId="{0C857680-AD0F-8841-90BB-894E242E91FE}" type="presOf" srcId="{72F9570A-FB38-E442-9DF3-72BB7909830E}" destId="{DAB576B1-34E1-464D-B920-24BEF10D4FBC}" srcOrd="0" destOrd="0" presId="urn:microsoft.com/office/officeart/2009/3/layout/HorizontalOrganizationChart"/>
    <dgm:cxn modelId="{3D5F8C49-FCD4-E64A-8875-B128A8BF8293}" srcId="{64BB7094-E75F-5C40-BCAE-C0B792E68BC0}" destId="{0318D64D-17AD-DB48-902F-3AB5FFB1FB97}" srcOrd="0" destOrd="0" parTransId="{8604E9B8-45FD-1645-9622-17CC4D58F4CF}" sibTransId="{FA33EF5B-762B-D847-AFC8-2471F571C7F4}"/>
    <dgm:cxn modelId="{D69C846B-5502-1D42-9347-4CCB630E30E3}" type="presOf" srcId="{2EDBCAED-6EFC-3D42-8F1A-B2BC4FF80799}" destId="{9B816166-57B7-FA40-8F71-24E99A98D052}" srcOrd="0" destOrd="0" presId="urn:microsoft.com/office/officeart/2009/3/layout/HorizontalOrganizationChart"/>
    <dgm:cxn modelId="{31F30F58-3530-FD4C-A23E-DA2AB9E441BB}" type="presOf" srcId="{11BC5817-DAAA-4644-B735-D805FD2B6113}" destId="{4AAD1349-BA7F-554F-8F5B-F8CB292CB852}" srcOrd="1" destOrd="0" presId="urn:microsoft.com/office/officeart/2009/3/layout/HorizontalOrganizationChart"/>
    <dgm:cxn modelId="{4CAAD3DF-19E5-1040-8979-E4B3043510A3}" type="presOf" srcId="{727AED9E-7560-EC40-B493-C6CE18A3DCD8}" destId="{0B136608-F0D9-4341-A7C8-AB8F9249C298}" srcOrd="1" destOrd="0" presId="urn:microsoft.com/office/officeart/2009/3/layout/HorizontalOrganizationChart"/>
    <dgm:cxn modelId="{4BA1A5E8-34C2-0840-BD78-203D8469884F}" type="presOf" srcId="{D98B248F-6802-7A44-9C7E-C1047A3B5EFF}" destId="{52E4330A-B206-5A40-A56A-B25A9C75357C}" srcOrd="1" destOrd="0" presId="urn:microsoft.com/office/officeart/2009/3/layout/HorizontalOrganizationChart"/>
    <dgm:cxn modelId="{3C67B426-B92A-8044-A125-78165C96F94A}" type="presOf" srcId="{D98B248F-6802-7A44-9C7E-C1047A3B5EFF}" destId="{97D60A46-90BC-7D45-B0B5-47F0D34A0F3D}" srcOrd="0" destOrd="0" presId="urn:microsoft.com/office/officeart/2009/3/layout/HorizontalOrganizationChart"/>
    <dgm:cxn modelId="{22F8A34D-B0F2-0047-BFF1-623FEA9C2F0C}" type="presOf" srcId="{8FC54444-2C10-664C-9827-788C600F3097}" destId="{4259F326-A04F-6044-9666-86E8F3020E16}" srcOrd="0" destOrd="0" presId="urn:microsoft.com/office/officeart/2009/3/layout/HorizontalOrganizationChart"/>
    <dgm:cxn modelId="{B278955A-D4D8-ED48-8912-4BDB40536230}" type="presOf" srcId="{7CFE282A-6ED9-DE45-BB03-C28D59C2E379}" destId="{AF9CA068-6B8E-1F48-B457-7DF62A93AB73}" srcOrd="1" destOrd="0" presId="urn:microsoft.com/office/officeart/2009/3/layout/HorizontalOrganizationChart"/>
    <dgm:cxn modelId="{E390689A-B324-D64C-97B2-8A408DD5929A}" type="presOf" srcId="{2EEFEA4F-612C-024E-8FBD-A802C8399A72}" destId="{A8F4D386-1971-AF4F-9C37-894EC810E8BF}" srcOrd="0" destOrd="0" presId="urn:microsoft.com/office/officeart/2009/3/layout/HorizontalOrganizationChart"/>
    <dgm:cxn modelId="{2AD7B5A2-6E1C-1141-9D53-D6863C5090C7}" srcId="{C7DFBFE5-59B1-9D40-89D8-0832BBA4D15E}" destId="{11BC5817-DAAA-4644-B735-D805FD2B6113}" srcOrd="0" destOrd="0" parTransId="{2EEFEA4F-612C-024E-8FBD-A802C8399A72}" sibTransId="{7895F7DC-1CED-2F4E-8765-E70D1B74FC9A}"/>
    <dgm:cxn modelId="{FD728427-BA47-6D48-9BE2-B81399B1BD9E}" type="presOf" srcId="{4E435755-C92A-644A-A7A6-B3A611FA97FD}" destId="{4357D4F9-036A-7842-9B3A-DCA7D5EC1095}" srcOrd="0" destOrd="0" presId="urn:microsoft.com/office/officeart/2009/3/layout/HorizontalOrganizationChart"/>
    <dgm:cxn modelId="{9B8D4970-9EBE-274E-80BC-50F50121D77A}" srcId="{2540771D-B454-C145-A8AB-E80E8CB36AB1}" destId="{C7DFBFE5-59B1-9D40-89D8-0832BBA4D15E}" srcOrd="3" destOrd="0" parTransId="{8748806D-EF5C-2A40-8C63-A2FC2DA96044}" sibTransId="{5C01464B-18A4-4A44-AB9E-0E1E9DFA1936}"/>
    <dgm:cxn modelId="{01C51FB2-187E-9A46-B012-3C14B9696214}" srcId="{E37E16D9-8EAB-C348-A3D9-FF9BF4353658}" destId="{4B89EC3F-F4B4-634D-AC95-2266427B04E2}" srcOrd="0" destOrd="0" parTransId="{2EDBCAED-6EFC-3D42-8F1A-B2BC4FF80799}" sibTransId="{62DC1DBA-E6F2-E24B-B9B3-01495743BC02}"/>
    <dgm:cxn modelId="{CFD2CCD0-D20C-2240-A786-16A2C7A78BFE}" type="presOf" srcId="{CB7AF753-7EDE-7B42-92DC-D51E49504CDF}" destId="{23330D44-36BA-2541-B9CD-5ACF2C3A105B}" srcOrd="1" destOrd="0" presId="urn:microsoft.com/office/officeart/2009/3/layout/HorizontalOrganizationChart"/>
    <dgm:cxn modelId="{6347A69F-92C9-5840-8688-FAABCB312CA0}" srcId="{B0569A74-E67E-A440-9230-8CA2AEFEF4D8}" destId="{D36411CD-7782-864D-81DC-83681DB5BBD6}" srcOrd="1" destOrd="0" parTransId="{72F9570A-FB38-E442-9DF3-72BB7909830E}" sibTransId="{785628BF-9BFB-A94F-A2B5-BC4226271F51}"/>
    <dgm:cxn modelId="{498A0608-75AD-9444-8FC3-AAE8BD9758F9}" type="presOf" srcId="{460BFDE1-1B38-9842-A781-C60C7A28E7B0}" destId="{6475CE9A-283E-D14C-A16E-586971B7EC92}" srcOrd="0" destOrd="0" presId="urn:microsoft.com/office/officeart/2009/3/layout/HorizontalOrganizationChart"/>
    <dgm:cxn modelId="{BF2CDBC7-BB65-D34F-B1C5-27E24B1C3D3E}" srcId="{E37E16D9-8EAB-C348-A3D9-FF9BF4353658}" destId="{460BFDE1-1B38-9842-A781-C60C7A28E7B0}" srcOrd="1" destOrd="0" parTransId="{8FC54444-2C10-664C-9827-788C600F3097}" sibTransId="{30B7670F-6D0F-C046-8699-34F597F63F14}"/>
    <dgm:cxn modelId="{319BA6DF-9A65-6C4A-9EDB-047A6F507D7B}" type="presOf" srcId="{D8A53BF6-7A83-1948-9375-08A51394D89C}" destId="{BE47E378-D10C-2840-B856-70105406D340}" srcOrd="1" destOrd="0" presId="urn:microsoft.com/office/officeart/2009/3/layout/HorizontalOrganizationChart"/>
    <dgm:cxn modelId="{60941842-473F-F24A-BCCC-CBC7D0D00011}" type="presOf" srcId="{C7DFBFE5-59B1-9D40-89D8-0832BBA4D15E}" destId="{DEB5D61B-5DB6-DE46-8C06-38E89AFAB493}" srcOrd="0" destOrd="0" presId="urn:microsoft.com/office/officeart/2009/3/layout/HorizontalOrganizationChart"/>
    <dgm:cxn modelId="{52CD829B-005B-C14D-9286-C1340A57C804}" type="presOf" srcId="{EE9A8CD5-4560-0548-B601-4EEA8A60A1C0}" destId="{75CF7E10-AC22-6E44-904E-F90E386CD395}" srcOrd="0" destOrd="0" presId="urn:microsoft.com/office/officeart/2009/3/layout/HorizontalOrganizationChart"/>
    <dgm:cxn modelId="{EB3DE13A-F50C-6B43-8F99-C64BD9F51D90}" type="presOf" srcId="{11BC5817-DAAA-4644-B735-D805FD2B6113}" destId="{ECC5FFC3-A85F-2941-99D7-E2FFBB0D75FA}" srcOrd="0" destOrd="0" presId="urn:microsoft.com/office/officeart/2009/3/layout/HorizontalOrganizationChart"/>
    <dgm:cxn modelId="{238994B7-DEC0-7F4D-B7AD-F10A9E82A894}" type="presOf" srcId="{552A6D93-0FF3-494C-B2E7-D02782C0FABC}" destId="{A9EC48D9-727C-1943-9267-F2E96535DCCC}" srcOrd="0" destOrd="0" presId="urn:microsoft.com/office/officeart/2009/3/layout/HorizontalOrganizationChart"/>
    <dgm:cxn modelId="{E102DDF9-98B5-8B42-B5CE-9E04FEE058B2}" type="presOf" srcId="{1A05EDC0-BDA4-1149-B7C2-55C0B7919F24}" destId="{5CE1C79E-7B78-F145-B255-04E4A5F58909}" srcOrd="0" destOrd="0" presId="urn:microsoft.com/office/officeart/2009/3/layout/HorizontalOrganizationChart"/>
    <dgm:cxn modelId="{A3B5C520-45EE-0F45-9446-5E2E81A8359B}" type="presOf" srcId="{2540771D-B454-C145-A8AB-E80E8CB36AB1}" destId="{49B765F4-C7EE-184D-B153-81AFDEAF085C}" srcOrd="0" destOrd="0" presId="urn:microsoft.com/office/officeart/2009/3/layout/HorizontalOrganizationChart"/>
    <dgm:cxn modelId="{C8434FAA-84AB-254B-851E-F01B88020DFC}" type="presOf" srcId="{31CE3E69-1514-2B41-9CBB-6C66BAF90C3C}" destId="{F68C98B2-6FF0-A14F-A69A-7ED7634ED6EA}" srcOrd="1" destOrd="0" presId="urn:microsoft.com/office/officeart/2009/3/layout/HorizontalOrganizationChart"/>
    <dgm:cxn modelId="{31B46C50-B3F5-294F-867E-BA857B4EDC43}" srcId="{4E435755-C92A-644A-A7A6-B3A611FA97FD}" destId="{E37E16D9-8EAB-C348-A3D9-FF9BF4353658}" srcOrd="1" destOrd="0" parTransId="{6FD0A9B7-4F22-294D-A8A7-221186C745AD}" sibTransId="{C96A89F7-26A2-A74C-BF1E-4EA602D991C9}"/>
    <dgm:cxn modelId="{08DADDFC-4B65-024A-AFAF-B643AF8EA5FF}" type="presOf" srcId="{460BFDE1-1B38-9842-A781-C60C7A28E7B0}" destId="{A66CFE82-DFAA-BC4C-A33E-5C51A8DC0AC1}" srcOrd="1" destOrd="0" presId="urn:microsoft.com/office/officeart/2009/3/layout/HorizontalOrganizationChart"/>
    <dgm:cxn modelId="{0020BF56-9D1A-FD4D-99C0-CCDC02A65961}" srcId="{31CE3E69-1514-2B41-9CBB-6C66BAF90C3C}" destId="{727AED9E-7560-EC40-B493-C6CE18A3DCD8}" srcOrd="0" destOrd="0" parTransId="{7E8030AB-E60B-6E44-A6BD-2AE72483EE09}" sibTransId="{E7CA1FCB-C799-304B-AD9A-DDBF25FA6081}"/>
    <dgm:cxn modelId="{4F1E3785-6FBC-5645-A688-D10E740EF851}" type="presOf" srcId="{D36411CD-7782-864D-81DC-83681DB5BBD6}" destId="{9CF1DC42-0D2C-8047-A0D9-31D27438BF13}" srcOrd="0" destOrd="0" presId="urn:microsoft.com/office/officeart/2009/3/layout/HorizontalOrganizationChart"/>
    <dgm:cxn modelId="{7E669BC3-E3C8-0F4E-AC58-8224773F9AEF}" type="presOf" srcId="{0318D64D-17AD-DB48-902F-3AB5FFB1FB97}" destId="{AB0BC127-98A6-8F46-8CCE-61C58C2B5110}" srcOrd="1" destOrd="0" presId="urn:microsoft.com/office/officeart/2009/3/layout/HorizontalOrganizationChart"/>
    <dgm:cxn modelId="{A9C59FEC-0DE3-8341-8455-7853684213F8}" type="presOf" srcId="{64BB7094-E75F-5C40-BCAE-C0B792E68BC0}" destId="{CB30E2B1-DEF8-3C4A-90DE-D0655386EC51}" srcOrd="0" destOrd="0" presId="urn:microsoft.com/office/officeart/2009/3/layout/HorizontalOrganizationChart"/>
    <dgm:cxn modelId="{3D039E7D-5E33-F24B-B24D-0E8E1ED46917}" type="presOf" srcId="{4D453874-9391-CB4F-A7C5-5BD2DF30DA8F}" destId="{254A18C1-9FF1-BB47-89CD-A55F582FA638}" srcOrd="0" destOrd="0" presId="urn:microsoft.com/office/officeart/2009/3/layout/HorizontalOrganizationChart"/>
    <dgm:cxn modelId="{559A5A0A-9DE7-D244-9B56-6AE9641CAA57}" srcId="{C7DFBFE5-59B1-9D40-89D8-0832BBA4D15E}" destId="{7CFE282A-6ED9-DE45-BB03-C28D59C2E379}" srcOrd="1" destOrd="0" parTransId="{3709F336-245A-0647-BB05-69CA7F4AE3B4}" sibTransId="{27A62303-50E1-2D40-B592-00F9999349BA}"/>
    <dgm:cxn modelId="{1199CD5C-40E5-2E4D-AAEA-8865A31B0A16}" type="presOf" srcId="{AD456D34-B098-1D4C-A707-48D08E27C3E3}" destId="{FD9E67BA-D715-BC41-A2E1-6D1BB3712ECC}" srcOrd="0" destOrd="0" presId="urn:microsoft.com/office/officeart/2009/3/layout/HorizontalOrganizationChart"/>
    <dgm:cxn modelId="{43B8CC37-3C62-2B4A-8181-23F818275204}" type="presOf" srcId="{D36411CD-7782-864D-81DC-83681DB5BBD6}" destId="{C4D2DC79-3B82-1443-BEBA-A617D08613F2}" srcOrd="1" destOrd="0" presId="urn:microsoft.com/office/officeart/2009/3/layout/HorizontalOrganizationChart"/>
    <dgm:cxn modelId="{F3A1CEA4-1271-9F41-97A9-A3CAD9D930C8}" type="presOf" srcId="{4B89EC3F-F4B4-634D-AC95-2266427B04E2}" destId="{01437636-35F7-9944-BB67-F64FB4F07371}" srcOrd="0" destOrd="0" presId="urn:microsoft.com/office/officeart/2009/3/layout/HorizontalOrganizationChart"/>
    <dgm:cxn modelId="{28CB5660-68C3-E248-9AF1-96C9565B04DD}" srcId="{E37E16D9-8EAB-C348-A3D9-FF9BF4353658}" destId="{B0569A74-E67E-A440-9230-8CA2AEFEF4D8}" srcOrd="2" destOrd="0" parTransId="{DAC78AEC-B13C-E242-90A7-ACA84166719F}" sibTransId="{5783E2CB-9DE7-C74D-B220-266EB63A1CC3}"/>
    <dgm:cxn modelId="{3F49C1AE-6DD5-0041-B0E8-A73EC427AE6A}" type="presOf" srcId="{AAFCB33B-50F3-AD41-93EC-8509B8C63E75}" destId="{847D6B08-118D-7942-950C-B5B08269DBFF}" srcOrd="0" destOrd="0" presId="urn:microsoft.com/office/officeart/2009/3/layout/HorizontalOrganizationChart"/>
    <dgm:cxn modelId="{175040B0-EA3D-CE42-A2EE-6624D5D3766B}" srcId="{31CE3E69-1514-2B41-9CBB-6C66BAF90C3C}" destId="{D8A53BF6-7A83-1948-9375-08A51394D89C}" srcOrd="1" destOrd="0" parTransId="{AAFCB33B-50F3-AD41-93EC-8509B8C63E75}" sibTransId="{FCD550A1-3721-984A-BC73-687869E322FD}"/>
    <dgm:cxn modelId="{893D36D2-9571-1247-AD49-BA8CFBC30B0A}" type="presOf" srcId="{DAC78AEC-B13C-E242-90A7-ACA84166719F}" destId="{513A1A64-EDB8-9044-AB90-8C93ED8332C7}" srcOrd="0" destOrd="0" presId="urn:microsoft.com/office/officeart/2009/3/layout/HorizontalOrganizationChart"/>
    <dgm:cxn modelId="{C853DFE1-021D-1546-A414-98C570B67CAC}" srcId="{B0569A74-E67E-A440-9230-8CA2AEFEF4D8}" destId="{D98B248F-6802-7A44-9C7E-C1047A3B5EFF}" srcOrd="0" destOrd="0" parTransId="{D3215D18-E897-BC48-96D1-D783F2AF39D2}" sibTransId="{68618781-5F3A-9743-A718-5E97C070AACC}"/>
    <dgm:cxn modelId="{D0366349-26EB-684C-9E58-E89EE59945D9}" type="presOf" srcId="{4E435755-C92A-644A-A7A6-B3A611FA97FD}" destId="{5CB89247-C911-D743-948C-81FD4862E668}" srcOrd="1" destOrd="0" presId="urn:microsoft.com/office/officeart/2009/3/layout/HorizontalOrganizationChart"/>
    <dgm:cxn modelId="{D863E8B3-6B9B-5E44-A0E1-B45495AFBE91}" type="presOf" srcId="{4D453874-9391-CB4F-A7C5-5BD2DF30DA8F}" destId="{9688FA3E-566D-A34C-AA03-54F9D57453D5}" srcOrd="1" destOrd="0" presId="urn:microsoft.com/office/officeart/2009/3/layout/HorizontalOrganizationChart"/>
    <dgm:cxn modelId="{4E376E8F-B809-6E4A-B802-F75F8B43BBC9}" type="presOf" srcId="{D3215D18-E897-BC48-96D1-D783F2AF39D2}" destId="{0B9A6C27-C788-FC45-AF01-F0866AA63862}" srcOrd="0" destOrd="0" presId="urn:microsoft.com/office/officeart/2009/3/layout/HorizontalOrganizationChart"/>
    <dgm:cxn modelId="{1E7AF186-C0F8-E646-AE32-38FB8D0F4997}" type="presOf" srcId="{0318D64D-17AD-DB48-902F-3AB5FFB1FB97}" destId="{2D57E84B-96FF-564C-B7F5-44B1A351A7F3}" srcOrd="0" destOrd="0" presId="urn:microsoft.com/office/officeart/2009/3/layout/HorizontalOrganizationChart"/>
    <dgm:cxn modelId="{46E49965-612B-854D-B8AA-57601EFD8F6E}" srcId="{2540771D-B454-C145-A8AB-E80E8CB36AB1}" destId="{CB7AF753-7EDE-7B42-92DC-D51E49504CDF}" srcOrd="2" destOrd="0" parTransId="{1A05EDC0-BDA4-1149-B7C2-55C0B7919F24}" sibTransId="{F184F3AE-13C1-5141-98AD-6E4BFC7AEDF8}"/>
    <dgm:cxn modelId="{1BA88BEC-E98F-7F44-BB7D-65B613B74DB8}" type="presOf" srcId="{7CFE282A-6ED9-DE45-BB03-C28D59C2E379}" destId="{9D6286F4-F1F4-294B-96AB-916997F83BF6}" srcOrd="0" destOrd="0" presId="urn:microsoft.com/office/officeart/2009/3/layout/HorizontalOrganizationChart"/>
    <dgm:cxn modelId="{8D2D31A4-28CC-C444-B097-FAEF3645289C}" type="presOf" srcId="{E37E16D9-8EAB-C348-A3D9-FF9BF4353658}" destId="{758E8F1C-7A57-7D49-8E7D-AF9DBFA2F402}" srcOrd="1" destOrd="0" presId="urn:microsoft.com/office/officeart/2009/3/layout/HorizontalOrganizationChart"/>
    <dgm:cxn modelId="{88A7AAAA-5A2D-C647-B810-050799B7E8F0}" type="presParOf" srcId="{CB30E2B1-DEF8-3C4A-90DE-D0655386EC51}" destId="{529FD1B3-2619-FF48-8C31-000D7F9D260B}" srcOrd="0" destOrd="0" presId="urn:microsoft.com/office/officeart/2009/3/layout/HorizontalOrganizationChart"/>
    <dgm:cxn modelId="{4FFCC75D-A4FC-C34F-A85D-F6F5E7DF37EA}" type="presParOf" srcId="{529FD1B3-2619-FF48-8C31-000D7F9D260B}" destId="{FEDF56C4-75B4-2040-9D20-3BDF151AA09E}" srcOrd="0" destOrd="0" presId="urn:microsoft.com/office/officeart/2009/3/layout/HorizontalOrganizationChart"/>
    <dgm:cxn modelId="{A50BB45B-FAEB-B64E-8FF9-CD17F50F620B}" type="presParOf" srcId="{FEDF56C4-75B4-2040-9D20-3BDF151AA09E}" destId="{2D57E84B-96FF-564C-B7F5-44B1A351A7F3}" srcOrd="0" destOrd="0" presId="urn:microsoft.com/office/officeart/2009/3/layout/HorizontalOrganizationChart"/>
    <dgm:cxn modelId="{E236668E-9CDE-8E4C-8533-959B20425258}" type="presParOf" srcId="{FEDF56C4-75B4-2040-9D20-3BDF151AA09E}" destId="{AB0BC127-98A6-8F46-8CCE-61C58C2B5110}" srcOrd="1" destOrd="0" presId="urn:microsoft.com/office/officeart/2009/3/layout/HorizontalOrganizationChart"/>
    <dgm:cxn modelId="{55AA4248-8D0E-E04A-963F-64EF4875FED1}" type="presParOf" srcId="{529FD1B3-2619-FF48-8C31-000D7F9D260B}" destId="{E8474E6B-8B65-1F4B-9A8D-9D4EF64A37A0}" srcOrd="1" destOrd="0" presId="urn:microsoft.com/office/officeart/2009/3/layout/HorizontalOrganizationChart"/>
    <dgm:cxn modelId="{A3FE31AC-AB28-1E41-AC40-0F11EB00B24E}" type="presParOf" srcId="{E8474E6B-8B65-1F4B-9A8D-9D4EF64A37A0}" destId="{A0907B9F-C37C-8C44-BCD3-158CB3D32C6D}" srcOrd="0" destOrd="0" presId="urn:microsoft.com/office/officeart/2009/3/layout/HorizontalOrganizationChart"/>
    <dgm:cxn modelId="{BC32456E-D0AD-F84D-B296-8A6E9A5B7D90}" type="presParOf" srcId="{E8474E6B-8B65-1F4B-9A8D-9D4EF64A37A0}" destId="{87BDA99D-F1F3-6742-95FF-9D318C544F27}" srcOrd="1" destOrd="0" presId="urn:microsoft.com/office/officeart/2009/3/layout/HorizontalOrganizationChart"/>
    <dgm:cxn modelId="{DFF569EF-A8DE-604F-BC79-965DFE639C89}" type="presParOf" srcId="{87BDA99D-F1F3-6742-95FF-9D318C544F27}" destId="{919D74DB-290C-1947-9263-5CD9B489706F}" srcOrd="0" destOrd="0" presId="urn:microsoft.com/office/officeart/2009/3/layout/HorizontalOrganizationChart"/>
    <dgm:cxn modelId="{2300D11B-19BF-944A-A4BC-91C6D68B4982}" type="presParOf" srcId="{919D74DB-290C-1947-9263-5CD9B489706F}" destId="{4357D4F9-036A-7842-9B3A-DCA7D5EC1095}" srcOrd="0" destOrd="0" presId="urn:microsoft.com/office/officeart/2009/3/layout/HorizontalOrganizationChart"/>
    <dgm:cxn modelId="{8E45F377-09C7-3B4E-AE5E-7ECB6E7AD46A}" type="presParOf" srcId="{919D74DB-290C-1947-9263-5CD9B489706F}" destId="{5CB89247-C911-D743-948C-81FD4862E668}" srcOrd="1" destOrd="0" presId="urn:microsoft.com/office/officeart/2009/3/layout/HorizontalOrganizationChart"/>
    <dgm:cxn modelId="{C83D243F-A860-8645-92F5-C0C035ACA2B0}" type="presParOf" srcId="{87BDA99D-F1F3-6742-95FF-9D318C544F27}" destId="{63370CE3-9EE3-8B4A-AE3E-DAEE9C5F8504}" srcOrd="1" destOrd="0" presId="urn:microsoft.com/office/officeart/2009/3/layout/HorizontalOrganizationChart"/>
    <dgm:cxn modelId="{270956A5-F37A-1F44-912B-9C866E0D8CA5}" type="presParOf" srcId="{63370CE3-9EE3-8B4A-AE3E-DAEE9C5F8504}" destId="{4821AFBC-8119-9849-8930-0596C7F90D6C}" srcOrd="0" destOrd="0" presId="urn:microsoft.com/office/officeart/2009/3/layout/HorizontalOrganizationChart"/>
    <dgm:cxn modelId="{BAEBABC8-91F3-064B-8B07-B1838749DC06}" type="presParOf" srcId="{63370CE3-9EE3-8B4A-AE3E-DAEE9C5F8504}" destId="{242FA60E-D6DD-CE40-AF90-E5AABF597105}" srcOrd="1" destOrd="0" presId="urn:microsoft.com/office/officeart/2009/3/layout/HorizontalOrganizationChart"/>
    <dgm:cxn modelId="{EEC330A4-C187-1340-8C2E-6FE16E6443EB}" type="presParOf" srcId="{242FA60E-D6DD-CE40-AF90-E5AABF597105}" destId="{9F75CC64-BB94-8C46-9EA9-3250DADC23BD}" srcOrd="0" destOrd="0" presId="urn:microsoft.com/office/officeart/2009/3/layout/HorizontalOrganizationChart"/>
    <dgm:cxn modelId="{A0F4A98E-B8C1-CF4D-9E1C-B8D13C5889A9}" type="presParOf" srcId="{9F75CC64-BB94-8C46-9EA9-3250DADC23BD}" destId="{49B765F4-C7EE-184D-B153-81AFDEAF085C}" srcOrd="0" destOrd="0" presId="urn:microsoft.com/office/officeart/2009/3/layout/HorizontalOrganizationChart"/>
    <dgm:cxn modelId="{B3535A5F-578F-D849-AE89-4B3D31B6E503}" type="presParOf" srcId="{9F75CC64-BB94-8C46-9EA9-3250DADC23BD}" destId="{DEDF16D2-1367-EF44-BB0E-EC6F63C7C923}" srcOrd="1" destOrd="0" presId="urn:microsoft.com/office/officeart/2009/3/layout/HorizontalOrganizationChart"/>
    <dgm:cxn modelId="{9A7D6D8C-E927-3B43-997B-CCFA048ED917}" type="presParOf" srcId="{242FA60E-D6DD-CE40-AF90-E5AABF597105}" destId="{797DFBBF-F118-EF46-B69C-4BAAD2385492}" srcOrd="1" destOrd="0" presId="urn:microsoft.com/office/officeart/2009/3/layout/HorizontalOrganizationChart"/>
    <dgm:cxn modelId="{D56EFB93-FBAA-1846-A5FB-31F343B6F4AE}" type="presParOf" srcId="{797DFBBF-F118-EF46-B69C-4BAAD2385492}" destId="{75CF7E10-AC22-6E44-904E-F90E386CD395}" srcOrd="0" destOrd="0" presId="urn:microsoft.com/office/officeart/2009/3/layout/HorizontalOrganizationChart"/>
    <dgm:cxn modelId="{AE1CB7A8-C01D-8640-80C2-A83F40B2100B}" type="presParOf" srcId="{797DFBBF-F118-EF46-B69C-4BAAD2385492}" destId="{FA65E034-8C5A-084E-9CFC-F2257C45A5F4}" srcOrd="1" destOrd="0" presId="urn:microsoft.com/office/officeart/2009/3/layout/HorizontalOrganizationChart"/>
    <dgm:cxn modelId="{275AEEE9-8CC9-5946-AA07-A92A5DB772B4}" type="presParOf" srcId="{FA65E034-8C5A-084E-9CFC-F2257C45A5F4}" destId="{27612236-48E8-D348-927A-04625F0093D2}" srcOrd="0" destOrd="0" presId="urn:microsoft.com/office/officeart/2009/3/layout/HorizontalOrganizationChart"/>
    <dgm:cxn modelId="{A4186EB3-9805-7342-9869-9E450A09745F}" type="presParOf" srcId="{27612236-48E8-D348-927A-04625F0093D2}" destId="{ADB11EF6-4617-AC48-A8C3-645D6E951B7E}" srcOrd="0" destOrd="0" presId="urn:microsoft.com/office/officeart/2009/3/layout/HorizontalOrganizationChart"/>
    <dgm:cxn modelId="{961E0B0A-87EA-704A-A869-9D9F454A03EE}" type="presParOf" srcId="{27612236-48E8-D348-927A-04625F0093D2}" destId="{F68C98B2-6FF0-A14F-A69A-7ED7634ED6EA}" srcOrd="1" destOrd="0" presId="urn:microsoft.com/office/officeart/2009/3/layout/HorizontalOrganizationChart"/>
    <dgm:cxn modelId="{EDCD8CFD-17F9-154A-8583-D16BA5DBDE13}" type="presParOf" srcId="{FA65E034-8C5A-084E-9CFC-F2257C45A5F4}" destId="{E64799BD-754A-6048-AFFD-034D6274B0A0}" srcOrd="1" destOrd="0" presId="urn:microsoft.com/office/officeart/2009/3/layout/HorizontalOrganizationChart"/>
    <dgm:cxn modelId="{708B81A9-F930-AB4E-B92E-B89CE49DBF51}" type="presParOf" srcId="{E64799BD-754A-6048-AFFD-034D6274B0A0}" destId="{9610D54F-A600-2345-8014-813C73693A16}" srcOrd="0" destOrd="0" presId="urn:microsoft.com/office/officeart/2009/3/layout/HorizontalOrganizationChart"/>
    <dgm:cxn modelId="{79D1AC71-9F9B-6D44-86AB-CBCD7E67012B}" type="presParOf" srcId="{E64799BD-754A-6048-AFFD-034D6274B0A0}" destId="{BAAE02DE-A482-1C41-88D7-E5F5CDF51790}" srcOrd="1" destOrd="0" presId="urn:microsoft.com/office/officeart/2009/3/layout/HorizontalOrganizationChart"/>
    <dgm:cxn modelId="{8E27CF11-9016-3C42-8B80-3F8A051C8024}" type="presParOf" srcId="{BAAE02DE-A482-1C41-88D7-E5F5CDF51790}" destId="{C136A791-CD9B-F142-9D9E-1E80107DC7BC}" srcOrd="0" destOrd="0" presId="urn:microsoft.com/office/officeart/2009/3/layout/HorizontalOrganizationChart"/>
    <dgm:cxn modelId="{8FE2AD2D-C96A-8543-AD9B-3B090AC43175}" type="presParOf" srcId="{C136A791-CD9B-F142-9D9E-1E80107DC7BC}" destId="{C8E5BAB6-D494-F24D-B838-C55DFEB2BAC0}" srcOrd="0" destOrd="0" presId="urn:microsoft.com/office/officeart/2009/3/layout/HorizontalOrganizationChart"/>
    <dgm:cxn modelId="{F89D05B7-1663-DD4D-8F2B-64015D1747E8}" type="presParOf" srcId="{C136A791-CD9B-F142-9D9E-1E80107DC7BC}" destId="{0B136608-F0D9-4341-A7C8-AB8F9249C298}" srcOrd="1" destOrd="0" presId="urn:microsoft.com/office/officeart/2009/3/layout/HorizontalOrganizationChart"/>
    <dgm:cxn modelId="{F5F29637-3E79-3E49-88F6-F19B8A917741}" type="presParOf" srcId="{BAAE02DE-A482-1C41-88D7-E5F5CDF51790}" destId="{1807C9A5-FBB6-174D-AF37-04C70A859133}" srcOrd="1" destOrd="0" presId="urn:microsoft.com/office/officeart/2009/3/layout/HorizontalOrganizationChart"/>
    <dgm:cxn modelId="{D7569515-861F-9141-8D2E-0F2D61D15F57}" type="presParOf" srcId="{BAAE02DE-A482-1C41-88D7-E5F5CDF51790}" destId="{0A9D6808-C1AA-FD45-B366-3C9E989364C5}" srcOrd="2" destOrd="0" presId="urn:microsoft.com/office/officeart/2009/3/layout/HorizontalOrganizationChart"/>
    <dgm:cxn modelId="{AE125EBE-2733-5E43-9AA5-76A187F1BD5C}" type="presParOf" srcId="{E64799BD-754A-6048-AFFD-034D6274B0A0}" destId="{847D6B08-118D-7942-950C-B5B08269DBFF}" srcOrd="2" destOrd="0" presId="urn:microsoft.com/office/officeart/2009/3/layout/HorizontalOrganizationChart"/>
    <dgm:cxn modelId="{B52B77AC-7268-BB41-AE91-8CE5356272EC}" type="presParOf" srcId="{E64799BD-754A-6048-AFFD-034D6274B0A0}" destId="{FACD8EC7-88E9-E348-8389-B59932BFB9D9}" srcOrd="3" destOrd="0" presId="urn:microsoft.com/office/officeart/2009/3/layout/HorizontalOrganizationChart"/>
    <dgm:cxn modelId="{575C07BB-2E11-DB45-91BC-AB3CE5537512}" type="presParOf" srcId="{FACD8EC7-88E9-E348-8389-B59932BFB9D9}" destId="{E3DA0886-41A8-8144-AAE1-69C80C3F865D}" srcOrd="0" destOrd="0" presId="urn:microsoft.com/office/officeart/2009/3/layout/HorizontalOrganizationChart"/>
    <dgm:cxn modelId="{B6135F16-6D90-CB4B-A535-1B882F049D89}" type="presParOf" srcId="{E3DA0886-41A8-8144-AAE1-69C80C3F865D}" destId="{0326E389-39A7-164C-97A5-47C1EC4435CE}" srcOrd="0" destOrd="0" presId="urn:microsoft.com/office/officeart/2009/3/layout/HorizontalOrganizationChart"/>
    <dgm:cxn modelId="{A27C719F-CDC9-5A4A-90FB-67F1C760D385}" type="presParOf" srcId="{E3DA0886-41A8-8144-AAE1-69C80C3F865D}" destId="{BE47E378-D10C-2840-B856-70105406D340}" srcOrd="1" destOrd="0" presId="urn:microsoft.com/office/officeart/2009/3/layout/HorizontalOrganizationChart"/>
    <dgm:cxn modelId="{6B29A2AB-9B12-C743-BCD9-2C3F06D61684}" type="presParOf" srcId="{FACD8EC7-88E9-E348-8389-B59932BFB9D9}" destId="{4462D6DE-7F63-0648-8645-A3D712C89F99}" srcOrd="1" destOrd="0" presId="urn:microsoft.com/office/officeart/2009/3/layout/HorizontalOrganizationChart"/>
    <dgm:cxn modelId="{F189B127-308E-7F46-AD21-00143F7123BE}" type="presParOf" srcId="{FACD8EC7-88E9-E348-8389-B59932BFB9D9}" destId="{FED05762-32B4-A647-AC80-66A15D8CC00E}" srcOrd="2" destOrd="0" presId="urn:microsoft.com/office/officeart/2009/3/layout/HorizontalOrganizationChart"/>
    <dgm:cxn modelId="{3E8F1D58-1227-724C-9513-C1FD06FDAB71}" type="presParOf" srcId="{FA65E034-8C5A-084E-9CFC-F2257C45A5F4}" destId="{C113AE86-0FC4-6B40-AABA-C45043FE25D6}" srcOrd="2" destOrd="0" presId="urn:microsoft.com/office/officeart/2009/3/layout/HorizontalOrganizationChart"/>
    <dgm:cxn modelId="{23CFA09B-0B78-F745-BF3F-17A882306FB8}" type="presParOf" srcId="{797DFBBF-F118-EF46-B69C-4BAAD2385492}" destId="{237E360C-1A84-CC42-BA0C-E42FEE9D46AF}" srcOrd="2" destOrd="0" presId="urn:microsoft.com/office/officeart/2009/3/layout/HorizontalOrganizationChart"/>
    <dgm:cxn modelId="{30C0EA6A-947C-8A47-A927-CE9BC7272CAD}" type="presParOf" srcId="{797DFBBF-F118-EF46-B69C-4BAAD2385492}" destId="{981E0AC2-8599-5A48-A85D-29D3B7A38707}" srcOrd="3" destOrd="0" presId="urn:microsoft.com/office/officeart/2009/3/layout/HorizontalOrganizationChart"/>
    <dgm:cxn modelId="{F8284DBF-AFFF-6D48-850C-9D3F5A62E6C2}" type="presParOf" srcId="{981E0AC2-8599-5A48-A85D-29D3B7A38707}" destId="{39612DCF-A7D8-3F4A-A81F-7F68BC2F7899}" srcOrd="0" destOrd="0" presId="urn:microsoft.com/office/officeart/2009/3/layout/HorizontalOrganizationChart"/>
    <dgm:cxn modelId="{9DFE4A5E-FEC1-F74A-B82E-532149355598}" type="presParOf" srcId="{39612DCF-A7D8-3F4A-A81F-7F68BC2F7899}" destId="{254A18C1-9FF1-BB47-89CD-A55F582FA638}" srcOrd="0" destOrd="0" presId="urn:microsoft.com/office/officeart/2009/3/layout/HorizontalOrganizationChart"/>
    <dgm:cxn modelId="{2CB8B9BD-9AAD-9740-A34D-E5A438EEED18}" type="presParOf" srcId="{39612DCF-A7D8-3F4A-A81F-7F68BC2F7899}" destId="{9688FA3E-566D-A34C-AA03-54F9D57453D5}" srcOrd="1" destOrd="0" presId="urn:microsoft.com/office/officeart/2009/3/layout/HorizontalOrganizationChart"/>
    <dgm:cxn modelId="{71C82056-1F36-0049-BB74-4A89C72CF93D}" type="presParOf" srcId="{981E0AC2-8599-5A48-A85D-29D3B7A38707}" destId="{FE624BF5-F107-EB4C-883D-7CCAF7FEEDC9}" srcOrd="1" destOrd="0" presId="urn:microsoft.com/office/officeart/2009/3/layout/HorizontalOrganizationChart"/>
    <dgm:cxn modelId="{DDF0C3AB-1C4C-9447-AE26-8A70F9E22052}" type="presParOf" srcId="{981E0AC2-8599-5A48-A85D-29D3B7A38707}" destId="{965AE8A0-54F0-1147-8758-05D2C7CE7025}" srcOrd="2" destOrd="0" presId="urn:microsoft.com/office/officeart/2009/3/layout/HorizontalOrganizationChart"/>
    <dgm:cxn modelId="{5068123E-E967-DA4C-B82D-24E427567181}" type="presParOf" srcId="{797DFBBF-F118-EF46-B69C-4BAAD2385492}" destId="{5CE1C79E-7B78-F145-B255-04E4A5F58909}" srcOrd="4" destOrd="0" presId="urn:microsoft.com/office/officeart/2009/3/layout/HorizontalOrganizationChart"/>
    <dgm:cxn modelId="{4EAFB380-9C92-DC4E-8630-B788C2BFA9DC}" type="presParOf" srcId="{797DFBBF-F118-EF46-B69C-4BAAD2385492}" destId="{452E97F6-9849-F94F-92F3-CFADE02F53DC}" srcOrd="5" destOrd="0" presId="urn:microsoft.com/office/officeart/2009/3/layout/HorizontalOrganizationChart"/>
    <dgm:cxn modelId="{5A64B182-A08D-6949-8A40-7EA7269B4E43}" type="presParOf" srcId="{452E97F6-9849-F94F-92F3-CFADE02F53DC}" destId="{550A6AA0-86EF-0146-82EC-49C0B82B82FE}" srcOrd="0" destOrd="0" presId="urn:microsoft.com/office/officeart/2009/3/layout/HorizontalOrganizationChart"/>
    <dgm:cxn modelId="{483B8485-0C94-414F-872E-8712DC69B5A5}" type="presParOf" srcId="{550A6AA0-86EF-0146-82EC-49C0B82B82FE}" destId="{9C26D560-36C0-824C-B773-56EC12ED6959}" srcOrd="0" destOrd="0" presId="urn:microsoft.com/office/officeart/2009/3/layout/HorizontalOrganizationChart"/>
    <dgm:cxn modelId="{A243C2E3-4211-1B49-AAD1-FE56C2EBAFED}" type="presParOf" srcId="{550A6AA0-86EF-0146-82EC-49C0B82B82FE}" destId="{23330D44-36BA-2541-B9CD-5ACF2C3A105B}" srcOrd="1" destOrd="0" presId="urn:microsoft.com/office/officeart/2009/3/layout/HorizontalOrganizationChart"/>
    <dgm:cxn modelId="{5A3EE839-B947-944E-9412-9C0E2D712FA6}" type="presParOf" srcId="{452E97F6-9849-F94F-92F3-CFADE02F53DC}" destId="{75C8086D-DBD7-3245-817B-8834E3AE7FAE}" srcOrd="1" destOrd="0" presId="urn:microsoft.com/office/officeart/2009/3/layout/HorizontalOrganizationChart"/>
    <dgm:cxn modelId="{D7A87AFC-721E-AC40-80AC-94855503F2D6}" type="presParOf" srcId="{452E97F6-9849-F94F-92F3-CFADE02F53DC}" destId="{2FA659AD-26E2-1344-B229-146BD36DB23B}" srcOrd="2" destOrd="0" presId="urn:microsoft.com/office/officeart/2009/3/layout/HorizontalOrganizationChart"/>
    <dgm:cxn modelId="{6476582C-5178-4147-B1C4-5441569D8560}" type="presParOf" srcId="{797DFBBF-F118-EF46-B69C-4BAAD2385492}" destId="{28522BAF-9BFC-D24D-8486-D57114658667}" srcOrd="6" destOrd="0" presId="urn:microsoft.com/office/officeart/2009/3/layout/HorizontalOrganizationChart"/>
    <dgm:cxn modelId="{A70C4266-0CB9-7241-9678-5B2FB98BC386}" type="presParOf" srcId="{797DFBBF-F118-EF46-B69C-4BAAD2385492}" destId="{57588A70-3D4C-4444-A0F7-7871F10C94F4}" srcOrd="7" destOrd="0" presId="urn:microsoft.com/office/officeart/2009/3/layout/HorizontalOrganizationChart"/>
    <dgm:cxn modelId="{ADF53955-3DEC-5842-B1A7-350FE693129F}" type="presParOf" srcId="{57588A70-3D4C-4444-A0F7-7871F10C94F4}" destId="{6283F8C3-B822-464A-BCEA-62909CAEF422}" srcOrd="0" destOrd="0" presId="urn:microsoft.com/office/officeart/2009/3/layout/HorizontalOrganizationChart"/>
    <dgm:cxn modelId="{6FCE53C0-614F-584C-B722-320FEAC72292}" type="presParOf" srcId="{6283F8C3-B822-464A-BCEA-62909CAEF422}" destId="{DEB5D61B-5DB6-DE46-8C06-38E89AFAB493}" srcOrd="0" destOrd="0" presId="urn:microsoft.com/office/officeart/2009/3/layout/HorizontalOrganizationChart"/>
    <dgm:cxn modelId="{961BAB01-DE2C-5F47-98D0-DFE6D5EEE3A2}" type="presParOf" srcId="{6283F8C3-B822-464A-BCEA-62909CAEF422}" destId="{7648394A-FBFE-144E-AEE0-4683F72CDD5E}" srcOrd="1" destOrd="0" presId="urn:microsoft.com/office/officeart/2009/3/layout/HorizontalOrganizationChart"/>
    <dgm:cxn modelId="{2245EB66-AC15-D445-8A17-1BF8445BD8F4}" type="presParOf" srcId="{57588A70-3D4C-4444-A0F7-7871F10C94F4}" destId="{39367DAC-3325-B943-81C8-85CC6724497B}" srcOrd="1" destOrd="0" presId="urn:microsoft.com/office/officeart/2009/3/layout/HorizontalOrganizationChart"/>
    <dgm:cxn modelId="{D0708DED-7689-3C41-87FE-B48051C9E1D8}" type="presParOf" srcId="{39367DAC-3325-B943-81C8-85CC6724497B}" destId="{A8F4D386-1971-AF4F-9C37-894EC810E8BF}" srcOrd="0" destOrd="0" presId="urn:microsoft.com/office/officeart/2009/3/layout/HorizontalOrganizationChart"/>
    <dgm:cxn modelId="{328C9D09-9C1A-204E-A4EE-D88CF0AD18E1}" type="presParOf" srcId="{39367DAC-3325-B943-81C8-85CC6724497B}" destId="{AAE7B695-F27B-F141-8A4E-A38F55FFA14D}" srcOrd="1" destOrd="0" presId="urn:microsoft.com/office/officeart/2009/3/layout/HorizontalOrganizationChart"/>
    <dgm:cxn modelId="{880BA243-AD91-3844-BC98-8F20D6FBB702}" type="presParOf" srcId="{AAE7B695-F27B-F141-8A4E-A38F55FFA14D}" destId="{ABD6D298-66FB-B44B-A070-D9E399099294}" srcOrd="0" destOrd="0" presId="urn:microsoft.com/office/officeart/2009/3/layout/HorizontalOrganizationChart"/>
    <dgm:cxn modelId="{EDAD2C40-BF2D-B046-A6B2-F2863B5BAE91}" type="presParOf" srcId="{ABD6D298-66FB-B44B-A070-D9E399099294}" destId="{ECC5FFC3-A85F-2941-99D7-E2FFBB0D75FA}" srcOrd="0" destOrd="0" presId="urn:microsoft.com/office/officeart/2009/3/layout/HorizontalOrganizationChart"/>
    <dgm:cxn modelId="{8FD0CC3D-8E3A-E34E-8C7A-0675DC4FD9B2}" type="presParOf" srcId="{ABD6D298-66FB-B44B-A070-D9E399099294}" destId="{4AAD1349-BA7F-554F-8F5B-F8CB292CB852}" srcOrd="1" destOrd="0" presId="urn:microsoft.com/office/officeart/2009/3/layout/HorizontalOrganizationChart"/>
    <dgm:cxn modelId="{047323AF-369A-8A4A-8A63-CE05708A0840}" type="presParOf" srcId="{AAE7B695-F27B-F141-8A4E-A38F55FFA14D}" destId="{C104B84B-CF2B-3D42-8445-C78D58BF8A7C}" srcOrd="1" destOrd="0" presId="urn:microsoft.com/office/officeart/2009/3/layout/HorizontalOrganizationChart"/>
    <dgm:cxn modelId="{DF4E4B6F-70FF-9C43-967E-41189E071E1F}" type="presParOf" srcId="{AAE7B695-F27B-F141-8A4E-A38F55FFA14D}" destId="{80AF4CA0-D121-EC49-B1AB-7E789AEDBEF1}" srcOrd="2" destOrd="0" presId="urn:microsoft.com/office/officeart/2009/3/layout/HorizontalOrganizationChart"/>
    <dgm:cxn modelId="{D63C78B5-EC20-8E48-8D08-852C4C58F2FA}" type="presParOf" srcId="{39367DAC-3325-B943-81C8-85CC6724497B}" destId="{C8B873B7-0EB2-794B-BC6E-597D427354FF}" srcOrd="2" destOrd="0" presId="urn:microsoft.com/office/officeart/2009/3/layout/HorizontalOrganizationChart"/>
    <dgm:cxn modelId="{CCA63D0C-FA48-3E45-8E34-CCF7BF28C17B}" type="presParOf" srcId="{39367DAC-3325-B943-81C8-85CC6724497B}" destId="{21066BC5-B214-0B4A-B45A-7B87A36B8DCC}" srcOrd="3" destOrd="0" presId="urn:microsoft.com/office/officeart/2009/3/layout/HorizontalOrganizationChart"/>
    <dgm:cxn modelId="{85C84C7B-1D29-9B44-8A4F-1A6AC0FC979F}" type="presParOf" srcId="{21066BC5-B214-0B4A-B45A-7B87A36B8DCC}" destId="{E773C9E7-738D-3C4C-A431-39B8CCECDFDD}" srcOrd="0" destOrd="0" presId="urn:microsoft.com/office/officeart/2009/3/layout/HorizontalOrganizationChart"/>
    <dgm:cxn modelId="{5C54ED97-E13C-7C46-9C9C-0528A32AD480}" type="presParOf" srcId="{E773C9E7-738D-3C4C-A431-39B8CCECDFDD}" destId="{9D6286F4-F1F4-294B-96AB-916997F83BF6}" srcOrd="0" destOrd="0" presId="urn:microsoft.com/office/officeart/2009/3/layout/HorizontalOrganizationChart"/>
    <dgm:cxn modelId="{68D3B75D-437F-754B-8DD5-8D205D0EE8CC}" type="presParOf" srcId="{E773C9E7-738D-3C4C-A431-39B8CCECDFDD}" destId="{AF9CA068-6B8E-1F48-B457-7DF62A93AB73}" srcOrd="1" destOrd="0" presId="urn:microsoft.com/office/officeart/2009/3/layout/HorizontalOrganizationChart"/>
    <dgm:cxn modelId="{DF0A62E9-F100-984A-BF49-1CEDC2120485}" type="presParOf" srcId="{21066BC5-B214-0B4A-B45A-7B87A36B8DCC}" destId="{CBD303EE-A176-854B-9F88-98E7ED9DECB8}" srcOrd="1" destOrd="0" presId="urn:microsoft.com/office/officeart/2009/3/layout/HorizontalOrganizationChart"/>
    <dgm:cxn modelId="{CB809D52-6F3E-4D42-ADE6-464B412571D1}" type="presParOf" srcId="{21066BC5-B214-0B4A-B45A-7B87A36B8DCC}" destId="{78DC7BD7-04BA-A446-A469-E295CBCF772B}" srcOrd="2" destOrd="0" presId="urn:microsoft.com/office/officeart/2009/3/layout/HorizontalOrganizationChart"/>
    <dgm:cxn modelId="{D6D79BBA-68E4-BF46-959A-B45356FF739C}" type="presParOf" srcId="{57588A70-3D4C-4444-A0F7-7871F10C94F4}" destId="{B54F6CBB-1257-B64F-ACAA-4B82EEAB6257}" srcOrd="2" destOrd="0" presId="urn:microsoft.com/office/officeart/2009/3/layout/HorizontalOrganizationChart"/>
    <dgm:cxn modelId="{1D227784-D779-FB47-8B5B-D9D606545775}" type="presParOf" srcId="{242FA60E-D6DD-CE40-AF90-E5AABF597105}" destId="{9758EFD9-0FBB-B843-A715-AFD3D9A17531}" srcOrd="2" destOrd="0" presId="urn:microsoft.com/office/officeart/2009/3/layout/HorizontalOrganizationChart"/>
    <dgm:cxn modelId="{F24F70B2-1ABE-5841-B0CC-2B9EB9FF2F36}" type="presParOf" srcId="{63370CE3-9EE3-8B4A-AE3E-DAEE9C5F8504}" destId="{0238AA3A-4FCB-D14B-8AB6-80C83C4098A1}" srcOrd="2" destOrd="0" presId="urn:microsoft.com/office/officeart/2009/3/layout/HorizontalOrganizationChart"/>
    <dgm:cxn modelId="{82E2EC8E-0245-8743-8599-16D28EE490DB}" type="presParOf" srcId="{63370CE3-9EE3-8B4A-AE3E-DAEE9C5F8504}" destId="{69D46CF7-805B-EC44-BDB5-D5F0A3BB67AB}" srcOrd="3" destOrd="0" presId="urn:microsoft.com/office/officeart/2009/3/layout/HorizontalOrganizationChart"/>
    <dgm:cxn modelId="{CDA2A101-9EF4-A44A-BEB3-BD27C04E5AAE}" type="presParOf" srcId="{69D46CF7-805B-EC44-BDB5-D5F0A3BB67AB}" destId="{0DBE59D0-0758-DA46-9E21-2AF6732B2E00}" srcOrd="0" destOrd="0" presId="urn:microsoft.com/office/officeart/2009/3/layout/HorizontalOrganizationChart"/>
    <dgm:cxn modelId="{F711D9C5-81AA-6947-89AD-316B7066F482}" type="presParOf" srcId="{0DBE59D0-0758-DA46-9E21-2AF6732B2E00}" destId="{61078B70-D73B-6E4D-ADFF-0849AAE3F743}" srcOrd="0" destOrd="0" presId="urn:microsoft.com/office/officeart/2009/3/layout/HorizontalOrganizationChart"/>
    <dgm:cxn modelId="{C181878F-A432-2A43-8B2A-5EF8B46BCD8E}" type="presParOf" srcId="{0DBE59D0-0758-DA46-9E21-2AF6732B2E00}" destId="{758E8F1C-7A57-7D49-8E7D-AF9DBFA2F402}" srcOrd="1" destOrd="0" presId="urn:microsoft.com/office/officeart/2009/3/layout/HorizontalOrganizationChart"/>
    <dgm:cxn modelId="{ACF20BBE-09E2-0243-8273-693858ACB90D}" type="presParOf" srcId="{69D46CF7-805B-EC44-BDB5-D5F0A3BB67AB}" destId="{E4D45628-00B0-A74A-A59C-F913F71DE9E4}" srcOrd="1" destOrd="0" presId="urn:microsoft.com/office/officeart/2009/3/layout/HorizontalOrganizationChart"/>
    <dgm:cxn modelId="{3DFA5159-ABBA-3843-BD39-4EC5FB03D88D}" type="presParOf" srcId="{E4D45628-00B0-A74A-A59C-F913F71DE9E4}" destId="{9B816166-57B7-FA40-8F71-24E99A98D052}" srcOrd="0" destOrd="0" presId="urn:microsoft.com/office/officeart/2009/3/layout/HorizontalOrganizationChart"/>
    <dgm:cxn modelId="{28753FEF-04D7-0840-B5FD-D5D43C7A3049}" type="presParOf" srcId="{E4D45628-00B0-A74A-A59C-F913F71DE9E4}" destId="{58FA83AE-7EB5-A04C-8FEF-8F37F3138F2E}" srcOrd="1" destOrd="0" presId="urn:microsoft.com/office/officeart/2009/3/layout/HorizontalOrganizationChart"/>
    <dgm:cxn modelId="{CA4352E6-7016-614E-A78D-057C0B4966A1}" type="presParOf" srcId="{58FA83AE-7EB5-A04C-8FEF-8F37F3138F2E}" destId="{1BD437E7-4B3B-F141-B043-C2364D6522C2}" srcOrd="0" destOrd="0" presId="urn:microsoft.com/office/officeart/2009/3/layout/HorizontalOrganizationChart"/>
    <dgm:cxn modelId="{8424A60F-E7EE-D549-9C95-E077F11040DC}" type="presParOf" srcId="{1BD437E7-4B3B-F141-B043-C2364D6522C2}" destId="{01437636-35F7-9944-BB67-F64FB4F07371}" srcOrd="0" destOrd="0" presId="urn:microsoft.com/office/officeart/2009/3/layout/HorizontalOrganizationChart"/>
    <dgm:cxn modelId="{03724045-0E79-D347-8D2B-178F0E791BBE}" type="presParOf" srcId="{1BD437E7-4B3B-F141-B043-C2364D6522C2}" destId="{68B509CD-A73A-754D-B129-932A032C459E}" srcOrd="1" destOrd="0" presId="urn:microsoft.com/office/officeart/2009/3/layout/HorizontalOrganizationChart"/>
    <dgm:cxn modelId="{E2825510-B180-A54C-BE4A-1B95311588C8}" type="presParOf" srcId="{58FA83AE-7EB5-A04C-8FEF-8F37F3138F2E}" destId="{88384C0F-A7E6-D445-9730-EC1E11687006}" srcOrd="1" destOrd="0" presId="urn:microsoft.com/office/officeart/2009/3/layout/HorizontalOrganizationChart"/>
    <dgm:cxn modelId="{37C66F28-5B9C-D941-B258-389BF08F9337}" type="presParOf" srcId="{58FA83AE-7EB5-A04C-8FEF-8F37F3138F2E}" destId="{E06C989A-AFC3-9343-8B40-692379372BB6}" srcOrd="2" destOrd="0" presId="urn:microsoft.com/office/officeart/2009/3/layout/HorizontalOrganizationChart"/>
    <dgm:cxn modelId="{35278611-EF2E-3644-89EB-51DC618533CA}" type="presParOf" srcId="{E4D45628-00B0-A74A-A59C-F913F71DE9E4}" destId="{4259F326-A04F-6044-9666-86E8F3020E16}" srcOrd="2" destOrd="0" presId="urn:microsoft.com/office/officeart/2009/3/layout/HorizontalOrganizationChart"/>
    <dgm:cxn modelId="{C36A49BD-1067-7C4C-ABD4-E898743DFEDF}" type="presParOf" srcId="{E4D45628-00B0-A74A-A59C-F913F71DE9E4}" destId="{42ECE5FB-38C7-6A49-935B-11BF8A493450}" srcOrd="3" destOrd="0" presId="urn:microsoft.com/office/officeart/2009/3/layout/HorizontalOrganizationChart"/>
    <dgm:cxn modelId="{30BE7277-0A0E-C744-983E-0F51582DE62B}" type="presParOf" srcId="{42ECE5FB-38C7-6A49-935B-11BF8A493450}" destId="{BF96DB6C-C71E-3041-A34C-CB95EE5626E6}" srcOrd="0" destOrd="0" presId="urn:microsoft.com/office/officeart/2009/3/layout/HorizontalOrganizationChart"/>
    <dgm:cxn modelId="{5B5B963D-8AD4-374F-93A4-01E5D16343E8}" type="presParOf" srcId="{BF96DB6C-C71E-3041-A34C-CB95EE5626E6}" destId="{6475CE9A-283E-D14C-A16E-586971B7EC92}" srcOrd="0" destOrd="0" presId="urn:microsoft.com/office/officeart/2009/3/layout/HorizontalOrganizationChart"/>
    <dgm:cxn modelId="{1EAE0067-1087-5846-AA9F-C26DB3EF9C99}" type="presParOf" srcId="{BF96DB6C-C71E-3041-A34C-CB95EE5626E6}" destId="{A66CFE82-DFAA-BC4C-A33E-5C51A8DC0AC1}" srcOrd="1" destOrd="0" presId="urn:microsoft.com/office/officeart/2009/3/layout/HorizontalOrganizationChart"/>
    <dgm:cxn modelId="{ECD3FA3B-654A-7044-BEF9-2DB4F867432E}" type="presParOf" srcId="{42ECE5FB-38C7-6A49-935B-11BF8A493450}" destId="{76EB00AE-F843-2447-A60F-597B788BD63D}" srcOrd="1" destOrd="0" presId="urn:microsoft.com/office/officeart/2009/3/layout/HorizontalOrganizationChart"/>
    <dgm:cxn modelId="{BD5F0F5A-50AF-234B-A1A2-5B4608F5DCEF}" type="presParOf" srcId="{42ECE5FB-38C7-6A49-935B-11BF8A493450}" destId="{F63A2BB8-D103-474B-AB0C-D85BEB945C74}" srcOrd="2" destOrd="0" presId="urn:microsoft.com/office/officeart/2009/3/layout/HorizontalOrganizationChart"/>
    <dgm:cxn modelId="{2DC97381-4342-F04D-9E22-96F437819F2F}" type="presParOf" srcId="{E4D45628-00B0-A74A-A59C-F913F71DE9E4}" destId="{513A1A64-EDB8-9044-AB90-8C93ED8332C7}" srcOrd="4" destOrd="0" presId="urn:microsoft.com/office/officeart/2009/3/layout/HorizontalOrganizationChart"/>
    <dgm:cxn modelId="{00C9ABEA-7743-4840-9FA7-3FE424F09D88}" type="presParOf" srcId="{E4D45628-00B0-A74A-A59C-F913F71DE9E4}" destId="{11D8DDFD-2DFB-9C45-9DDB-5CC88934CF16}" srcOrd="5" destOrd="0" presId="urn:microsoft.com/office/officeart/2009/3/layout/HorizontalOrganizationChart"/>
    <dgm:cxn modelId="{22A9CB18-BB2F-9F41-BAEF-CCF7AF5E5BD3}" type="presParOf" srcId="{11D8DDFD-2DFB-9C45-9DDB-5CC88934CF16}" destId="{61DDAD97-5815-CF47-81D3-8F9870BB7A5E}" srcOrd="0" destOrd="0" presId="urn:microsoft.com/office/officeart/2009/3/layout/HorizontalOrganizationChart"/>
    <dgm:cxn modelId="{4904FCEA-28FF-5B41-925D-D3AEE2160F2A}" type="presParOf" srcId="{61DDAD97-5815-CF47-81D3-8F9870BB7A5E}" destId="{7782394B-F70E-5447-9493-85E59E634832}" srcOrd="0" destOrd="0" presId="urn:microsoft.com/office/officeart/2009/3/layout/HorizontalOrganizationChart"/>
    <dgm:cxn modelId="{7B879F67-ACAA-4645-9703-A419A95197AE}" type="presParOf" srcId="{61DDAD97-5815-CF47-81D3-8F9870BB7A5E}" destId="{FB98C407-D2B0-354C-9A63-2C4D319146A5}" srcOrd="1" destOrd="0" presId="urn:microsoft.com/office/officeart/2009/3/layout/HorizontalOrganizationChart"/>
    <dgm:cxn modelId="{74C644F5-8E59-9E4E-ADC9-FD7BC5D431D9}" type="presParOf" srcId="{11D8DDFD-2DFB-9C45-9DDB-5CC88934CF16}" destId="{1EAC8FE6-1C0F-A942-A73B-5676E652F4D0}" srcOrd="1" destOrd="0" presId="urn:microsoft.com/office/officeart/2009/3/layout/HorizontalOrganizationChart"/>
    <dgm:cxn modelId="{81E604FF-7556-4D40-A462-0C5D3A699144}" type="presParOf" srcId="{1EAC8FE6-1C0F-A942-A73B-5676E652F4D0}" destId="{0B9A6C27-C788-FC45-AF01-F0866AA63862}" srcOrd="0" destOrd="0" presId="urn:microsoft.com/office/officeart/2009/3/layout/HorizontalOrganizationChart"/>
    <dgm:cxn modelId="{0745D8BD-A2A4-194E-BB07-A467F0A3654A}" type="presParOf" srcId="{1EAC8FE6-1C0F-A942-A73B-5676E652F4D0}" destId="{DADE5ADE-FBF9-894E-A087-D8F4AB6E2AB5}" srcOrd="1" destOrd="0" presId="urn:microsoft.com/office/officeart/2009/3/layout/HorizontalOrganizationChart"/>
    <dgm:cxn modelId="{09D200DA-A8D4-9D4F-B3CB-06EF637C8058}" type="presParOf" srcId="{DADE5ADE-FBF9-894E-A087-D8F4AB6E2AB5}" destId="{8C2EAAE0-4DB0-3241-80D4-7AF304574B44}" srcOrd="0" destOrd="0" presId="urn:microsoft.com/office/officeart/2009/3/layout/HorizontalOrganizationChart"/>
    <dgm:cxn modelId="{9EC4D549-7EFC-284E-A41B-0C78A1F986CC}" type="presParOf" srcId="{8C2EAAE0-4DB0-3241-80D4-7AF304574B44}" destId="{97D60A46-90BC-7D45-B0B5-47F0D34A0F3D}" srcOrd="0" destOrd="0" presId="urn:microsoft.com/office/officeart/2009/3/layout/HorizontalOrganizationChart"/>
    <dgm:cxn modelId="{75B5A04F-86B7-DA42-9751-60FAA96114F4}" type="presParOf" srcId="{8C2EAAE0-4DB0-3241-80D4-7AF304574B44}" destId="{52E4330A-B206-5A40-A56A-B25A9C75357C}" srcOrd="1" destOrd="0" presId="urn:microsoft.com/office/officeart/2009/3/layout/HorizontalOrganizationChart"/>
    <dgm:cxn modelId="{418BAD0A-E646-914F-8637-665CFA6E3038}" type="presParOf" srcId="{DADE5ADE-FBF9-894E-A087-D8F4AB6E2AB5}" destId="{72B6295D-A03B-0C46-A688-306633FB5D89}" srcOrd="1" destOrd="0" presId="urn:microsoft.com/office/officeart/2009/3/layout/HorizontalOrganizationChart"/>
    <dgm:cxn modelId="{89D4C8A0-D0B0-FE4F-80E9-7131FB9460CB}" type="presParOf" srcId="{DADE5ADE-FBF9-894E-A087-D8F4AB6E2AB5}" destId="{E0FB0E1E-9277-714D-88ED-E5C70171A9BC}" srcOrd="2" destOrd="0" presId="urn:microsoft.com/office/officeart/2009/3/layout/HorizontalOrganizationChart"/>
    <dgm:cxn modelId="{4909949F-312B-0A43-9BBD-3A0557DA6B16}" type="presParOf" srcId="{1EAC8FE6-1C0F-A942-A73B-5676E652F4D0}" destId="{DAB576B1-34E1-464D-B920-24BEF10D4FBC}" srcOrd="2" destOrd="0" presId="urn:microsoft.com/office/officeart/2009/3/layout/HorizontalOrganizationChart"/>
    <dgm:cxn modelId="{46FAEA86-0564-9B4C-A43D-F08ABB1C2749}" type="presParOf" srcId="{1EAC8FE6-1C0F-A942-A73B-5676E652F4D0}" destId="{C25B5656-53E1-7948-BB61-8A01DB9835BD}" srcOrd="3" destOrd="0" presId="urn:microsoft.com/office/officeart/2009/3/layout/HorizontalOrganizationChart"/>
    <dgm:cxn modelId="{A6C3B770-1BB6-724B-8CEC-8AD31B440C34}" type="presParOf" srcId="{C25B5656-53E1-7948-BB61-8A01DB9835BD}" destId="{25F3A345-87B1-8D4F-86EE-86F955C8113D}" srcOrd="0" destOrd="0" presId="urn:microsoft.com/office/officeart/2009/3/layout/HorizontalOrganizationChart"/>
    <dgm:cxn modelId="{9058391D-2CBE-424F-949B-5842F652F57C}" type="presParOf" srcId="{25F3A345-87B1-8D4F-86EE-86F955C8113D}" destId="{9CF1DC42-0D2C-8047-A0D9-31D27438BF13}" srcOrd="0" destOrd="0" presId="urn:microsoft.com/office/officeart/2009/3/layout/HorizontalOrganizationChart"/>
    <dgm:cxn modelId="{F950E053-6710-8443-9049-20C3B7EE3A39}" type="presParOf" srcId="{25F3A345-87B1-8D4F-86EE-86F955C8113D}" destId="{C4D2DC79-3B82-1443-BEBA-A617D08613F2}" srcOrd="1" destOrd="0" presId="urn:microsoft.com/office/officeart/2009/3/layout/HorizontalOrganizationChart"/>
    <dgm:cxn modelId="{2D4E8BB2-1BB8-874B-9857-B2D4469D400F}" type="presParOf" srcId="{C25B5656-53E1-7948-BB61-8A01DB9835BD}" destId="{E2448BF1-F947-8E44-BACA-A44BA15219C8}" srcOrd="1" destOrd="0" presId="urn:microsoft.com/office/officeart/2009/3/layout/HorizontalOrganizationChart"/>
    <dgm:cxn modelId="{E3A48268-4362-6E44-9550-3DC0190B8EE3}" type="presParOf" srcId="{C25B5656-53E1-7948-BB61-8A01DB9835BD}" destId="{85DFE666-F273-8648-9ADA-BBDA2C622E73}" srcOrd="2" destOrd="0" presId="urn:microsoft.com/office/officeart/2009/3/layout/HorizontalOrganizationChart"/>
    <dgm:cxn modelId="{8A10A6A5-0AF4-DF44-823C-6673B9126B27}" type="presParOf" srcId="{11D8DDFD-2DFB-9C45-9DDB-5CC88934CF16}" destId="{292C2B8C-C8A9-C74A-ACF7-F1BD9BBB3C00}" srcOrd="2" destOrd="0" presId="urn:microsoft.com/office/officeart/2009/3/layout/HorizontalOrganizationChart"/>
    <dgm:cxn modelId="{B8096278-13A4-1740-9F3E-896BB90953BB}" type="presParOf" srcId="{69D46CF7-805B-EC44-BDB5-D5F0A3BB67AB}" destId="{2563AB81-4037-DE4E-8F2E-375A88344FB5}" srcOrd="2" destOrd="0" presId="urn:microsoft.com/office/officeart/2009/3/layout/HorizontalOrganizationChart"/>
    <dgm:cxn modelId="{A1CCEF8B-1FED-834F-AA65-74FBFCCE49EE}" type="presParOf" srcId="{87BDA99D-F1F3-6742-95FF-9D318C544F27}" destId="{31C26BB4-80CE-A545-B404-89346B44A493}" srcOrd="2" destOrd="0" presId="urn:microsoft.com/office/officeart/2009/3/layout/HorizontalOrganizationChart"/>
    <dgm:cxn modelId="{1673B9EE-B880-8343-A854-E85E96A58D02}" type="presParOf" srcId="{E8474E6B-8B65-1F4B-9A8D-9D4EF64A37A0}" destId="{A9EC48D9-727C-1943-9267-F2E96535DCCC}" srcOrd="2" destOrd="0" presId="urn:microsoft.com/office/officeart/2009/3/layout/HorizontalOrganizationChart"/>
    <dgm:cxn modelId="{81D64370-D7D1-714C-9183-8004A8AC99AF}" type="presParOf" srcId="{E8474E6B-8B65-1F4B-9A8D-9D4EF64A37A0}" destId="{75232A72-E516-A647-B28B-55899F7C7EDF}" srcOrd="3" destOrd="0" presId="urn:microsoft.com/office/officeart/2009/3/layout/HorizontalOrganizationChart"/>
    <dgm:cxn modelId="{C2AFECE6-9B81-F14A-9124-BBFAA7145467}" type="presParOf" srcId="{75232A72-E516-A647-B28B-55899F7C7EDF}" destId="{D1064E33-5A44-334D-8548-990B01639C63}" srcOrd="0" destOrd="0" presId="urn:microsoft.com/office/officeart/2009/3/layout/HorizontalOrganizationChart"/>
    <dgm:cxn modelId="{120FED80-165E-6B43-ADB5-D1916EEAFC59}" type="presParOf" srcId="{D1064E33-5A44-334D-8548-990B01639C63}" destId="{FD9E67BA-D715-BC41-A2E1-6D1BB3712ECC}" srcOrd="0" destOrd="0" presId="urn:microsoft.com/office/officeart/2009/3/layout/HorizontalOrganizationChart"/>
    <dgm:cxn modelId="{392ABB9F-EBB6-F348-89A5-E1F29B8B7640}" type="presParOf" srcId="{D1064E33-5A44-334D-8548-990B01639C63}" destId="{9FA68BA4-2DD1-674E-8441-E6C36FA6E2CB}" srcOrd="1" destOrd="0" presId="urn:microsoft.com/office/officeart/2009/3/layout/HorizontalOrganizationChart"/>
    <dgm:cxn modelId="{A1990BF6-968F-0049-9593-167B16ACA04D}" type="presParOf" srcId="{75232A72-E516-A647-B28B-55899F7C7EDF}" destId="{3286787B-AE35-3D4D-B461-3C266AF901E6}" srcOrd="1" destOrd="0" presId="urn:microsoft.com/office/officeart/2009/3/layout/HorizontalOrganizationChart"/>
    <dgm:cxn modelId="{79F38A9A-BFDA-6B45-AE3D-E2182021E89F}" type="presParOf" srcId="{75232A72-E516-A647-B28B-55899F7C7EDF}" destId="{0FDA516F-4B10-CA4B-82EB-33D0E9394098}" srcOrd="2" destOrd="0" presId="urn:microsoft.com/office/officeart/2009/3/layout/HorizontalOrganizationChart"/>
    <dgm:cxn modelId="{BC1F5DD5-CFB0-8949-8C8C-8037CFC05AE2}" type="presParOf" srcId="{529FD1B3-2619-FF48-8C31-000D7F9D260B}" destId="{1F3590A2-5A20-5743-8902-F26DE22501D5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EC48D9-727C-1943-9267-F2E96535DCCC}">
      <dsp:nvSpPr>
        <dsp:cNvPr id="0" name=""/>
        <dsp:cNvSpPr/>
      </dsp:nvSpPr>
      <dsp:spPr>
        <a:xfrm>
          <a:off x="1095645" y="3310559"/>
          <a:ext cx="91440" cy="5218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90013" y="0"/>
              </a:lnTo>
              <a:lnTo>
                <a:pt x="90013" y="521844"/>
              </a:lnTo>
              <a:lnTo>
                <a:pt x="129354" y="52184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B576B1-34E1-464D-B920-24BEF10D4FBC}">
      <dsp:nvSpPr>
        <dsp:cNvPr id="0" name=""/>
        <dsp:cNvSpPr/>
      </dsp:nvSpPr>
      <dsp:spPr>
        <a:xfrm>
          <a:off x="4747007" y="3728817"/>
          <a:ext cx="91440" cy="10094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85060" y="0"/>
              </a:lnTo>
              <a:lnTo>
                <a:pt x="85060" y="100948"/>
              </a:lnTo>
              <a:lnTo>
                <a:pt x="124401" y="10094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9A6C27-C788-FC45-AF01-F0866AA63862}">
      <dsp:nvSpPr>
        <dsp:cNvPr id="0" name=""/>
        <dsp:cNvSpPr/>
      </dsp:nvSpPr>
      <dsp:spPr>
        <a:xfrm>
          <a:off x="4747007" y="3611295"/>
          <a:ext cx="91440" cy="117522"/>
        </a:xfrm>
        <a:custGeom>
          <a:avLst/>
          <a:gdLst/>
          <a:ahLst/>
          <a:cxnLst/>
          <a:rect l="0" t="0" r="0" b="0"/>
          <a:pathLst>
            <a:path>
              <a:moveTo>
                <a:pt x="45720" y="117522"/>
              </a:moveTo>
              <a:lnTo>
                <a:pt x="85060" y="117522"/>
              </a:lnTo>
              <a:lnTo>
                <a:pt x="85060" y="0"/>
              </a:lnTo>
              <a:lnTo>
                <a:pt x="124401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3A1A64-EDB8-9044-AB90-8C93ED8332C7}">
      <dsp:nvSpPr>
        <dsp:cNvPr id="0" name=""/>
        <dsp:cNvSpPr/>
      </dsp:nvSpPr>
      <dsp:spPr>
        <a:xfrm>
          <a:off x="3143465" y="3394611"/>
          <a:ext cx="91440" cy="3342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85060" y="0"/>
              </a:lnTo>
              <a:lnTo>
                <a:pt x="85060" y="334205"/>
              </a:lnTo>
              <a:lnTo>
                <a:pt x="124401" y="33420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59F326-A04F-6044-9666-86E8F3020E16}">
      <dsp:nvSpPr>
        <dsp:cNvPr id="0" name=""/>
        <dsp:cNvSpPr/>
      </dsp:nvSpPr>
      <dsp:spPr>
        <a:xfrm>
          <a:off x="3143465" y="3314646"/>
          <a:ext cx="91440" cy="91440"/>
        </a:xfrm>
        <a:custGeom>
          <a:avLst/>
          <a:gdLst/>
          <a:ahLst/>
          <a:cxnLst/>
          <a:rect l="0" t="0" r="0" b="0"/>
          <a:pathLst>
            <a:path>
              <a:moveTo>
                <a:pt x="45720" y="79964"/>
              </a:moveTo>
              <a:lnTo>
                <a:pt x="85060" y="79964"/>
              </a:lnTo>
              <a:lnTo>
                <a:pt x="85060" y="45720"/>
              </a:lnTo>
              <a:lnTo>
                <a:pt x="124401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816166-57B7-FA40-8F71-24E99A98D052}">
      <dsp:nvSpPr>
        <dsp:cNvPr id="0" name=""/>
        <dsp:cNvSpPr/>
      </dsp:nvSpPr>
      <dsp:spPr>
        <a:xfrm>
          <a:off x="3143465" y="3060405"/>
          <a:ext cx="91440" cy="334205"/>
        </a:xfrm>
        <a:custGeom>
          <a:avLst/>
          <a:gdLst/>
          <a:ahLst/>
          <a:cxnLst/>
          <a:rect l="0" t="0" r="0" b="0"/>
          <a:pathLst>
            <a:path>
              <a:moveTo>
                <a:pt x="45720" y="334205"/>
              </a:moveTo>
              <a:lnTo>
                <a:pt x="85060" y="334205"/>
              </a:lnTo>
              <a:lnTo>
                <a:pt x="85060" y="0"/>
              </a:lnTo>
              <a:lnTo>
                <a:pt x="124401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38AA3A-4FCB-D14B-8AB6-80C83C4098A1}">
      <dsp:nvSpPr>
        <dsp:cNvPr id="0" name=""/>
        <dsp:cNvSpPr/>
      </dsp:nvSpPr>
      <dsp:spPr>
        <a:xfrm>
          <a:off x="1954092" y="2729033"/>
          <a:ext cx="91440" cy="6655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85060" y="0"/>
              </a:lnTo>
              <a:lnTo>
                <a:pt x="85060" y="665578"/>
              </a:lnTo>
              <a:lnTo>
                <a:pt x="124401" y="66557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B873B7-0EB2-794B-BC6E-597D427354FF}">
      <dsp:nvSpPr>
        <dsp:cNvPr id="0" name=""/>
        <dsp:cNvSpPr/>
      </dsp:nvSpPr>
      <dsp:spPr>
        <a:xfrm>
          <a:off x="4639757" y="2586990"/>
          <a:ext cx="91440" cy="13164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85060" y="0"/>
              </a:lnTo>
              <a:lnTo>
                <a:pt x="85060" y="131646"/>
              </a:lnTo>
              <a:lnTo>
                <a:pt x="124401" y="13164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F4D386-1971-AF4F-9C37-894EC810E8BF}">
      <dsp:nvSpPr>
        <dsp:cNvPr id="0" name=""/>
        <dsp:cNvSpPr/>
      </dsp:nvSpPr>
      <dsp:spPr>
        <a:xfrm>
          <a:off x="4639757" y="2395202"/>
          <a:ext cx="91440" cy="191788"/>
        </a:xfrm>
        <a:custGeom>
          <a:avLst/>
          <a:gdLst/>
          <a:ahLst/>
          <a:cxnLst/>
          <a:rect l="0" t="0" r="0" b="0"/>
          <a:pathLst>
            <a:path>
              <a:moveTo>
                <a:pt x="45720" y="191788"/>
              </a:moveTo>
              <a:lnTo>
                <a:pt x="85060" y="191788"/>
              </a:lnTo>
              <a:lnTo>
                <a:pt x="85060" y="0"/>
              </a:lnTo>
              <a:lnTo>
                <a:pt x="124401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522BAF-9BFC-D24D-8486-D57114658667}">
      <dsp:nvSpPr>
        <dsp:cNvPr id="0" name=""/>
        <dsp:cNvSpPr/>
      </dsp:nvSpPr>
      <dsp:spPr>
        <a:xfrm>
          <a:off x="3194037" y="1963384"/>
          <a:ext cx="91440" cy="6236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85060" y="0"/>
              </a:lnTo>
              <a:lnTo>
                <a:pt x="85060" y="623605"/>
              </a:lnTo>
              <a:lnTo>
                <a:pt x="124401" y="62360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E1C79E-7B78-F145-B255-04E4A5F58909}">
      <dsp:nvSpPr>
        <dsp:cNvPr id="0" name=""/>
        <dsp:cNvSpPr/>
      </dsp:nvSpPr>
      <dsp:spPr>
        <a:xfrm>
          <a:off x="3194037" y="1963384"/>
          <a:ext cx="91440" cy="1503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85060" y="0"/>
              </a:lnTo>
              <a:lnTo>
                <a:pt x="85060" y="150312"/>
              </a:lnTo>
              <a:lnTo>
                <a:pt x="124401" y="1503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7E360C-1A84-CC42-BA0C-E42FEE9D46AF}">
      <dsp:nvSpPr>
        <dsp:cNvPr id="0" name=""/>
        <dsp:cNvSpPr/>
      </dsp:nvSpPr>
      <dsp:spPr>
        <a:xfrm>
          <a:off x="3194037" y="1813980"/>
          <a:ext cx="91440" cy="149404"/>
        </a:xfrm>
        <a:custGeom>
          <a:avLst/>
          <a:gdLst/>
          <a:ahLst/>
          <a:cxnLst/>
          <a:rect l="0" t="0" r="0" b="0"/>
          <a:pathLst>
            <a:path>
              <a:moveTo>
                <a:pt x="45720" y="149404"/>
              </a:moveTo>
              <a:lnTo>
                <a:pt x="85060" y="149404"/>
              </a:lnTo>
              <a:lnTo>
                <a:pt x="85060" y="0"/>
              </a:lnTo>
              <a:lnTo>
                <a:pt x="124401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7D6B08-118D-7942-950C-B5B08269DBFF}">
      <dsp:nvSpPr>
        <dsp:cNvPr id="0" name=""/>
        <dsp:cNvSpPr/>
      </dsp:nvSpPr>
      <dsp:spPr>
        <a:xfrm>
          <a:off x="4565844" y="1396657"/>
          <a:ext cx="91440" cy="1387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85060" y="0"/>
              </a:lnTo>
              <a:lnTo>
                <a:pt x="85060" y="138701"/>
              </a:lnTo>
              <a:lnTo>
                <a:pt x="124401" y="13870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10D54F-A600-2345-8014-813C73693A16}">
      <dsp:nvSpPr>
        <dsp:cNvPr id="0" name=""/>
        <dsp:cNvSpPr/>
      </dsp:nvSpPr>
      <dsp:spPr>
        <a:xfrm>
          <a:off x="4565844" y="1267894"/>
          <a:ext cx="91440" cy="128762"/>
        </a:xfrm>
        <a:custGeom>
          <a:avLst/>
          <a:gdLst/>
          <a:ahLst/>
          <a:cxnLst/>
          <a:rect l="0" t="0" r="0" b="0"/>
          <a:pathLst>
            <a:path>
              <a:moveTo>
                <a:pt x="45720" y="128762"/>
              </a:moveTo>
              <a:lnTo>
                <a:pt x="85060" y="128762"/>
              </a:lnTo>
              <a:lnTo>
                <a:pt x="85060" y="0"/>
              </a:lnTo>
              <a:lnTo>
                <a:pt x="124401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CF7E10-AC22-6E44-904E-F90E386CD395}">
      <dsp:nvSpPr>
        <dsp:cNvPr id="0" name=""/>
        <dsp:cNvSpPr/>
      </dsp:nvSpPr>
      <dsp:spPr>
        <a:xfrm>
          <a:off x="3194037" y="1396657"/>
          <a:ext cx="91440" cy="566727"/>
        </a:xfrm>
        <a:custGeom>
          <a:avLst/>
          <a:gdLst/>
          <a:ahLst/>
          <a:cxnLst/>
          <a:rect l="0" t="0" r="0" b="0"/>
          <a:pathLst>
            <a:path>
              <a:moveTo>
                <a:pt x="45720" y="566727"/>
              </a:moveTo>
              <a:lnTo>
                <a:pt x="85060" y="566727"/>
              </a:lnTo>
              <a:lnTo>
                <a:pt x="85060" y="0"/>
              </a:lnTo>
              <a:lnTo>
                <a:pt x="124401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21AFBC-8119-9849-8930-0596C7F90D6C}">
      <dsp:nvSpPr>
        <dsp:cNvPr id="0" name=""/>
        <dsp:cNvSpPr/>
      </dsp:nvSpPr>
      <dsp:spPr>
        <a:xfrm>
          <a:off x="1954092" y="1963384"/>
          <a:ext cx="91440" cy="765648"/>
        </a:xfrm>
        <a:custGeom>
          <a:avLst/>
          <a:gdLst/>
          <a:ahLst/>
          <a:cxnLst/>
          <a:rect l="0" t="0" r="0" b="0"/>
          <a:pathLst>
            <a:path>
              <a:moveTo>
                <a:pt x="45720" y="765648"/>
              </a:moveTo>
              <a:lnTo>
                <a:pt x="85060" y="765648"/>
              </a:lnTo>
              <a:lnTo>
                <a:pt x="85060" y="0"/>
              </a:lnTo>
              <a:lnTo>
                <a:pt x="124401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907B9F-C37C-8C44-BCD3-158CB3D32C6D}">
      <dsp:nvSpPr>
        <dsp:cNvPr id="0" name=""/>
        <dsp:cNvSpPr/>
      </dsp:nvSpPr>
      <dsp:spPr>
        <a:xfrm>
          <a:off x="1095645" y="2729033"/>
          <a:ext cx="91440" cy="581526"/>
        </a:xfrm>
        <a:custGeom>
          <a:avLst/>
          <a:gdLst/>
          <a:ahLst/>
          <a:cxnLst/>
          <a:rect l="0" t="0" r="0" b="0"/>
          <a:pathLst>
            <a:path>
              <a:moveTo>
                <a:pt x="45720" y="581526"/>
              </a:moveTo>
              <a:lnTo>
                <a:pt x="90013" y="581526"/>
              </a:lnTo>
              <a:lnTo>
                <a:pt x="90013" y="0"/>
              </a:lnTo>
              <a:lnTo>
                <a:pt x="12935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57E84B-96FF-564C-B7F5-44B1A351A7F3}">
      <dsp:nvSpPr>
        <dsp:cNvPr id="0" name=""/>
        <dsp:cNvSpPr/>
      </dsp:nvSpPr>
      <dsp:spPr>
        <a:xfrm>
          <a:off x="0" y="3191593"/>
          <a:ext cx="1141365" cy="237933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b="1" kern="1200">
              <a:solidFill>
                <a:schemeClr val="tx1"/>
              </a:solidFill>
              <a:latin typeface="华文楷体"/>
              <a:ea typeface="华文楷体"/>
            </a:rPr>
            <a:t>  系统功能</a:t>
          </a:r>
        </a:p>
      </dsp:txBody>
      <dsp:txXfrm>
        <a:off x="0" y="3191593"/>
        <a:ext cx="1141365" cy="237933"/>
      </dsp:txXfrm>
    </dsp:sp>
    <dsp:sp modelId="{4357D4F9-036A-7842-9B3A-DCA7D5EC1095}">
      <dsp:nvSpPr>
        <dsp:cNvPr id="0" name=""/>
        <dsp:cNvSpPr/>
      </dsp:nvSpPr>
      <dsp:spPr>
        <a:xfrm>
          <a:off x="1224999" y="2592501"/>
          <a:ext cx="774813" cy="273064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b="1" kern="1200">
              <a:solidFill>
                <a:schemeClr val="tx1"/>
              </a:solidFill>
              <a:latin typeface="华文楷体"/>
              <a:ea typeface="华文楷体"/>
            </a:rPr>
            <a:t>基础功能</a:t>
          </a:r>
        </a:p>
      </dsp:txBody>
      <dsp:txXfrm>
        <a:off x="1224999" y="2592501"/>
        <a:ext cx="774813" cy="273064"/>
      </dsp:txXfrm>
    </dsp:sp>
    <dsp:sp modelId="{49B765F4-C7EE-184D-B153-81AFDEAF085C}">
      <dsp:nvSpPr>
        <dsp:cNvPr id="0" name=""/>
        <dsp:cNvSpPr/>
      </dsp:nvSpPr>
      <dsp:spPr>
        <a:xfrm>
          <a:off x="2078493" y="1811702"/>
          <a:ext cx="1161263" cy="303364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100" b="1" kern="1200">
              <a:solidFill>
                <a:schemeClr val="tx1"/>
              </a:solidFill>
              <a:latin typeface="华文楷体"/>
              <a:ea typeface="华文楷体"/>
            </a:rPr>
            <a:t>ARM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2078493" y="1811702"/>
        <a:ext cx="1161263" cy="303364"/>
      </dsp:txXfrm>
    </dsp:sp>
    <dsp:sp modelId="{ADB11EF6-4617-AC48-A8C3-645D6E951B7E}">
      <dsp:nvSpPr>
        <dsp:cNvPr id="0" name=""/>
        <dsp:cNvSpPr/>
      </dsp:nvSpPr>
      <dsp:spPr>
        <a:xfrm>
          <a:off x="3318438" y="1238767"/>
          <a:ext cx="1293125" cy="315780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b="1" kern="1200">
              <a:solidFill>
                <a:schemeClr val="tx1"/>
              </a:solidFill>
              <a:latin typeface="华文楷体"/>
              <a:ea typeface="华文楷体"/>
            </a:rPr>
            <a:t>管理 </a:t>
          </a:r>
          <a:r>
            <a:rPr lang="en-US" altLang="zh-CN" sz="1100" b="1" kern="1200">
              <a:solidFill>
                <a:schemeClr val="tx1"/>
              </a:solidFill>
              <a:latin typeface="华文楷体"/>
              <a:ea typeface="华文楷体"/>
            </a:rPr>
            <a:t>DSP</a:t>
          </a:r>
          <a:r>
            <a:rPr lang="zh-CN" altLang="en-US" sz="1100" b="1" kern="1200">
              <a:solidFill>
                <a:schemeClr val="tx1"/>
              </a:solidFill>
              <a:latin typeface="华文楷体"/>
              <a:ea typeface="华文楷体"/>
            </a:rPr>
            <a:t> 状态</a:t>
          </a:r>
        </a:p>
      </dsp:txBody>
      <dsp:txXfrm>
        <a:off x="3318438" y="1238767"/>
        <a:ext cx="1293125" cy="315780"/>
      </dsp:txXfrm>
    </dsp:sp>
    <dsp:sp modelId="{C8E5BAB6-D494-F24D-B838-C55DFEB2BAC0}">
      <dsp:nvSpPr>
        <dsp:cNvPr id="0" name=""/>
        <dsp:cNvSpPr/>
      </dsp:nvSpPr>
      <dsp:spPr>
        <a:xfrm>
          <a:off x="4690245" y="1153780"/>
          <a:ext cx="2512184" cy="22822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加载并运行</a:t>
          </a:r>
          <a:r>
            <a:rPr lang="en-US" altLang="zh-TW" sz="1100" b="1" kern="1200">
              <a:solidFill>
                <a:schemeClr val="tx1"/>
              </a:solidFill>
              <a:latin typeface="华文楷体"/>
              <a:ea typeface="华文楷体"/>
            </a:rPr>
            <a:t> DSP </a:t>
          </a: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程序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4690245" y="1153780"/>
        <a:ext cx="2512184" cy="228227"/>
      </dsp:txXfrm>
    </dsp:sp>
    <dsp:sp modelId="{0326E389-39A7-164C-97A5-47C1EC4435CE}">
      <dsp:nvSpPr>
        <dsp:cNvPr id="0" name=""/>
        <dsp:cNvSpPr/>
      </dsp:nvSpPr>
      <dsp:spPr>
        <a:xfrm>
          <a:off x="4690245" y="1431183"/>
          <a:ext cx="1873918" cy="208349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b="1" kern="1200">
              <a:solidFill>
                <a:schemeClr val="tx1"/>
              </a:solidFill>
              <a:latin typeface="华文楷体"/>
              <a:ea typeface="华文楷体"/>
            </a:rPr>
            <a:t>停止 </a:t>
          </a:r>
          <a:r>
            <a:rPr lang="en-US" altLang="zh-CN" sz="1100" b="1" kern="1200">
              <a:solidFill>
                <a:schemeClr val="tx1"/>
              </a:solidFill>
              <a:latin typeface="华文楷体"/>
              <a:ea typeface="华文楷体"/>
            </a:rPr>
            <a:t>DSP</a:t>
          </a:r>
          <a:r>
            <a:rPr lang="zh-CN" altLang="en-US" sz="1100" b="1" kern="1200">
              <a:solidFill>
                <a:schemeClr val="tx1"/>
              </a:solidFill>
              <a:latin typeface="华文楷体"/>
              <a:ea typeface="华文楷体"/>
            </a:rPr>
            <a:t> 程序运行</a:t>
          </a: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4690245" y="1431183"/>
        <a:ext cx="1873918" cy="208349"/>
      </dsp:txXfrm>
    </dsp:sp>
    <dsp:sp modelId="{254A18C1-9FF1-BB47-89CD-A55F582FA638}">
      <dsp:nvSpPr>
        <dsp:cNvPr id="0" name=""/>
        <dsp:cNvSpPr/>
      </dsp:nvSpPr>
      <dsp:spPr>
        <a:xfrm>
          <a:off x="3318438" y="1688709"/>
          <a:ext cx="2306511" cy="250541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b="1" kern="1200">
              <a:solidFill>
                <a:schemeClr val="tx1"/>
              </a:solidFill>
              <a:latin typeface="华文楷体"/>
              <a:ea typeface="华文楷体"/>
            </a:rPr>
            <a:t>接收 </a:t>
          </a:r>
          <a:r>
            <a:rPr lang="en-US" altLang="zh-CN" sz="1100" b="1" kern="1200">
              <a:solidFill>
                <a:schemeClr val="tx1"/>
              </a:solidFill>
              <a:latin typeface="华文楷体"/>
              <a:ea typeface="华文楷体"/>
            </a:rPr>
            <a:t>DSP</a:t>
          </a:r>
          <a:r>
            <a:rPr lang="zh-CN" altLang="en-US" sz="1100" b="1" kern="1200">
              <a:solidFill>
                <a:schemeClr val="tx1"/>
              </a:solidFill>
              <a:latin typeface="华文楷体"/>
              <a:ea typeface="华文楷体"/>
            </a:rPr>
            <a:t> 消息</a:t>
          </a:r>
          <a:endParaRPr lang="zh-TW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3318438" y="1688709"/>
        <a:ext cx="2306511" cy="250541"/>
      </dsp:txXfrm>
    </dsp:sp>
    <dsp:sp modelId="{9C26D560-36C0-824C-B773-56EC12ED6959}">
      <dsp:nvSpPr>
        <dsp:cNvPr id="0" name=""/>
        <dsp:cNvSpPr/>
      </dsp:nvSpPr>
      <dsp:spPr>
        <a:xfrm>
          <a:off x="3318438" y="1988426"/>
          <a:ext cx="2306511" cy="250541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b="1" kern="1200">
              <a:solidFill>
                <a:schemeClr val="tx1"/>
              </a:solidFill>
              <a:latin typeface="华文楷体"/>
              <a:ea typeface="华文楷体"/>
            </a:rPr>
            <a:t>向 </a:t>
          </a:r>
          <a:r>
            <a:rPr lang="en-US" altLang="zh-CN" sz="1100" b="1" kern="1200">
              <a:solidFill>
                <a:schemeClr val="tx1"/>
              </a:solidFill>
              <a:latin typeface="华文楷体"/>
              <a:ea typeface="华文楷体"/>
            </a:rPr>
            <a:t>DSP</a:t>
          </a:r>
          <a:r>
            <a:rPr lang="zh-CN" altLang="en-US" sz="1100" b="1" kern="1200">
              <a:solidFill>
                <a:schemeClr val="tx1"/>
              </a:solidFill>
              <a:latin typeface="华文楷体"/>
              <a:ea typeface="华文楷体"/>
            </a:rPr>
            <a:t> 发送消息</a:t>
          </a: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      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3318438" y="1988426"/>
        <a:ext cx="2306511" cy="250541"/>
      </dsp:txXfrm>
    </dsp:sp>
    <dsp:sp modelId="{DEB5D61B-5DB6-DE46-8C06-38E89AFAB493}">
      <dsp:nvSpPr>
        <dsp:cNvPr id="0" name=""/>
        <dsp:cNvSpPr/>
      </dsp:nvSpPr>
      <dsp:spPr>
        <a:xfrm>
          <a:off x="3318438" y="2485978"/>
          <a:ext cx="1367038" cy="202023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b="1" kern="1200">
              <a:solidFill>
                <a:schemeClr val="tx1"/>
              </a:solidFill>
              <a:latin typeface="华文楷体"/>
              <a:ea typeface="华文楷体"/>
            </a:rPr>
            <a:t>共享内存区管理</a:t>
          </a:r>
        </a:p>
      </dsp:txBody>
      <dsp:txXfrm>
        <a:off x="3318438" y="2485978"/>
        <a:ext cx="1367038" cy="202023"/>
      </dsp:txXfrm>
    </dsp:sp>
    <dsp:sp modelId="{ECC5FFC3-A85F-2941-99D7-E2FFBB0D75FA}">
      <dsp:nvSpPr>
        <dsp:cNvPr id="0" name=""/>
        <dsp:cNvSpPr/>
      </dsp:nvSpPr>
      <dsp:spPr>
        <a:xfrm>
          <a:off x="4764158" y="2288143"/>
          <a:ext cx="1879858" cy="214117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b="1" kern="1200">
              <a:solidFill>
                <a:schemeClr val="tx1"/>
              </a:solidFill>
              <a:latin typeface="华文楷体"/>
              <a:ea typeface="华文楷体"/>
            </a:rPr>
            <a:t>区域划分</a:t>
          </a:r>
        </a:p>
      </dsp:txBody>
      <dsp:txXfrm>
        <a:off x="4764158" y="2288143"/>
        <a:ext cx="1879858" cy="214117"/>
      </dsp:txXfrm>
    </dsp:sp>
    <dsp:sp modelId="{9D6286F4-F1F4-294B-96AB-916997F83BF6}">
      <dsp:nvSpPr>
        <dsp:cNvPr id="0" name=""/>
        <dsp:cNvSpPr/>
      </dsp:nvSpPr>
      <dsp:spPr>
        <a:xfrm>
          <a:off x="4764158" y="2551437"/>
          <a:ext cx="2693190" cy="334400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b="1" kern="1200">
              <a:solidFill>
                <a:schemeClr val="tx1"/>
              </a:solidFill>
              <a:latin typeface="华文楷体"/>
              <a:ea typeface="华文楷体"/>
            </a:rPr>
            <a:t>读写访问</a:t>
          </a:r>
        </a:p>
      </dsp:txBody>
      <dsp:txXfrm>
        <a:off x="4764158" y="2551437"/>
        <a:ext cx="2693190" cy="334400"/>
      </dsp:txXfrm>
    </dsp:sp>
    <dsp:sp modelId="{61078B70-D73B-6E4D-ADFF-0849AAE3F743}">
      <dsp:nvSpPr>
        <dsp:cNvPr id="0" name=""/>
        <dsp:cNvSpPr/>
      </dsp:nvSpPr>
      <dsp:spPr>
        <a:xfrm>
          <a:off x="2078493" y="3142859"/>
          <a:ext cx="1110691" cy="503504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100" b="1" kern="1200">
              <a:solidFill>
                <a:schemeClr val="tx1"/>
              </a:solidFill>
              <a:latin typeface="华文楷体"/>
              <a:ea typeface="华文楷体"/>
            </a:rPr>
            <a:t>DSP</a:t>
          </a:r>
          <a:endParaRPr lang="zh-CN" altLang="en-US" sz="1100" b="1" kern="1200">
            <a:solidFill>
              <a:schemeClr val="tx1"/>
            </a:solidFill>
            <a:latin typeface="华文楷体"/>
            <a:ea typeface="华文楷体"/>
          </a:endParaRPr>
        </a:p>
      </dsp:txBody>
      <dsp:txXfrm>
        <a:off x="2078493" y="3142859"/>
        <a:ext cx="1110691" cy="503504"/>
      </dsp:txXfrm>
    </dsp:sp>
    <dsp:sp modelId="{01437636-35F7-9944-BB67-F64FB4F07371}">
      <dsp:nvSpPr>
        <dsp:cNvPr id="0" name=""/>
        <dsp:cNvSpPr/>
      </dsp:nvSpPr>
      <dsp:spPr>
        <a:xfrm>
          <a:off x="3267866" y="2935013"/>
          <a:ext cx="2306511" cy="250785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100" b="1" kern="1200">
              <a:solidFill>
                <a:schemeClr val="tx1"/>
              </a:solidFill>
              <a:latin typeface="华文楷体"/>
              <a:ea typeface="华文楷体"/>
            </a:rPr>
            <a:t> </a:t>
          </a:r>
          <a:r>
            <a:rPr lang="zh-CN" altLang="en-US" sz="1100" b="1" kern="1200">
              <a:solidFill>
                <a:schemeClr val="tx1"/>
              </a:solidFill>
              <a:latin typeface="华文楷体"/>
              <a:ea typeface="华文楷体"/>
            </a:rPr>
            <a:t>接收 </a:t>
          </a:r>
          <a:r>
            <a:rPr lang="en-US" altLang="zh-CN" sz="1100" b="1" kern="1200">
              <a:solidFill>
                <a:schemeClr val="tx1"/>
              </a:solidFill>
              <a:latin typeface="华文楷体"/>
              <a:ea typeface="华文楷体"/>
            </a:rPr>
            <a:t>ARM</a:t>
          </a:r>
          <a:r>
            <a:rPr lang="zh-CN" altLang="en-US" sz="1100" b="1" kern="1200">
              <a:solidFill>
                <a:schemeClr val="tx1"/>
              </a:solidFill>
              <a:latin typeface="华文楷体"/>
              <a:ea typeface="华文楷体"/>
            </a:rPr>
            <a:t> 消息</a:t>
          </a:r>
        </a:p>
      </dsp:txBody>
      <dsp:txXfrm>
        <a:off x="3267866" y="2935013"/>
        <a:ext cx="2306511" cy="250785"/>
      </dsp:txXfrm>
    </dsp:sp>
    <dsp:sp modelId="{6475CE9A-283E-D14C-A16E-586971B7EC92}">
      <dsp:nvSpPr>
        <dsp:cNvPr id="0" name=""/>
        <dsp:cNvSpPr/>
      </dsp:nvSpPr>
      <dsp:spPr>
        <a:xfrm>
          <a:off x="3267866" y="3234974"/>
          <a:ext cx="2306511" cy="250785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b="1" kern="1200">
              <a:solidFill>
                <a:schemeClr val="tx1"/>
              </a:solidFill>
              <a:latin typeface="华文楷体"/>
              <a:ea typeface="华文楷体"/>
            </a:rPr>
            <a:t>向 </a:t>
          </a:r>
          <a:r>
            <a:rPr lang="en-US" altLang="zh-CN" sz="1100" b="1" kern="1200">
              <a:solidFill>
                <a:schemeClr val="tx1"/>
              </a:solidFill>
              <a:latin typeface="华文楷体"/>
              <a:ea typeface="华文楷体"/>
            </a:rPr>
            <a:t>ARM</a:t>
          </a:r>
          <a:r>
            <a:rPr lang="zh-CN" altLang="en-US" sz="1100" b="1" kern="1200">
              <a:solidFill>
                <a:schemeClr val="tx1"/>
              </a:solidFill>
              <a:latin typeface="华文楷体"/>
              <a:ea typeface="华文楷体"/>
            </a:rPr>
            <a:t> 发送消息</a:t>
          </a:r>
        </a:p>
      </dsp:txBody>
      <dsp:txXfrm>
        <a:off x="3267866" y="3234974"/>
        <a:ext cx="2306511" cy="250785"/>
      </dsp:txXfrm>
    </dsp:sp>
    <dsp:sp modelId="{7782394B-F70E-5447-9493-85E59E634832}">
      <dsp:nvSpPr>
        <dsp:cNvPr id="0" name=""/>
        <dsp:cNvSpPr/>
      </dsp:nvSpPr>
      <dsp:spPr>
        <a:xfrm>
          <a:off x="3267866" y="3603424"/>
          <a:ext cx="1524861" cy="250785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b="1" kern="1200">
              <a:solidFill>
                <a:schemeClr val="tx1"/>
              </a:solidFill>
              <a:latin typeface="华文楷体"/>
              <a:ea typeface="华文楷体"/>
            </a:rPr>
            <a:t>共享内存区管理</a:t>
          </a:r>
        </a:p>
      </dsp:txBody>
      <dsp:txXfrm>
        <a:off x="3267866" y="3603424"/>
        <a:ext cx="1524861" cy="250785"/>
      </dsp:txXfrm>
    </dsp:sp>
    <dsp:sp modelId="{97D60A46-90BC-7D45-B0B5-47F0D34A0F3D}">
      <dsp:nvSpPr>
        <dsp:cNvPr id="0" name=""/>
        <dsp:cNvSpPr/>
      </dsp:nvSpPr>
      <dsp:spPr>
        <a:xfrm>
          <a:off x="4871408" y="3534934"/>
          <a:ext cx="1259068" cy="152720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b="1" kern="1200">
              <a:solidFill>
                <a:schemeClr val="tx1"/>
              </a:solidFill>
              <a:latin typeface="华文楷体"/>
              <a:ea typeface="华文楷体"/>
            </a:rPr>
            <a:t>区域划分 </a:t>
          </a:r>
        </a:p>
      </dsp:txBody>
      <dsp:txXfrm>
        <a:off x="4871408" y="3534934"/>
        <a:ext cx="1259068" cy="152720"/>
      </dsp:txXfrm>
    </dsp:sp>
    <dsp:sp modelId="{9CF1DC42-0D2C-8047-A0D9-31D27438BF13}">
      <dsp:nvSpPr>
        <dsp:cNvPr id="0" name=""/>
        <dsp:cNvSpPr/>
      </dsp:nvSpPr>
      <dsp:spPr>
        <a:xfrm>
          <a:off x="4871408" y="3736831"/>
          <a:ext cx="1595182" cy="185868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b="1" kern="1200">
              <a:solidFill>
                <a:schemeClr val="tx1"/>
              </a:solidFill>
              <a:latin typeface="华文楷体"/>
              <a:ea typeface="华文楷体"/>
            </a:rPr>
            <a:t>读写访问</a:t>
          </a:r>
        </a:p>
      </dsp:txBody>
      <dsp:txXfrm>
        <a:off x="4871408" y="3736831"/>
        <a:ext cx="1595182" cy="185868"/>
      </dsp:txXfrm>
    </dsp:sp>
    <dsp:sp modelId="{FD9E67BA-D715-BC41-A2E1-6D1BB3712ECC}">
      <dsp:nvSpPr>
        <dsp:cNvPr id="0" name=""/>
        <dsp:cNvSpPr/>
      </dsp:nvSpPr>
      <dsp:spPr>
        <a:xfrm>
          <a:off x="1224999" y="3695539"/>
          <a:ext cx="1507720" cy="273730"/>
        </a:xfrm>
        <a:prstGeom prst="rect">
          <a:avLst/>
        </a:prstGeom>
        <a:noFill/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b="1" kern="1200">
              <a:solidFill>
                <a:schemeClr val="tx1"/>
              </a:solidFill>
              <a:latin typeface="华文楷体"/>
              <a:ea typeface="华文楷体"/>
            </a:rPr>
            <a:t> 业务功能 （略） </a:t>
          </a:r>
        </a:p>
      </dsp:txBody>
      <dsp:txXfrm>
        <a:off x="1224999" y="3695539"/>
        <a:ext cx="1507720" cy="2737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华文楷体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华文楷体"/>
              </a:defRPr>
            </a:lvl1pPr>
          </a:lstStyle>
          <a:p>
            <a:fld id="{9ED89FC8-707A-EB44-8D79-EA31DA70A44B}" type="datetimeFigureOut">
              <a:rPr lang="en-US" smtClean="0"/>
              <a:pPr/>
              <a:t>10/12/14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华文楷体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华文楷体"/>
              </a:defRPr>
            </a:lvl1pPr>
          </a:lstStyle>
          <a:p>
            <a:fld id="{5874CE99-DA4C-544D-9C5A-78F6689204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778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079501"/>
            <a:ext cx="6487668" cy="2627406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 dirty="0">
              <a:solidFill>
                <a:schemeClr val="tx1">
                  <a:lumMod val="65000"/>
                  <a:lumOff val="35000"/>
                </a:schemeClr>
              </a:solidFill>
              <a:latin typeface="华文楷体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270001"/>
            <a:ext cx="6498158" cy="1437389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华文楷体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5" y="2749178"/>
            <a:ext cx="6498159" cy="7638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华文楷体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2" y="509894"/>
            <a:ext cx="4079545" cy="968376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2" y="1489881"/>
            <a:ext cx="4079545" cy="3100127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10/12/14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299493"/>
            <a:ext cx="3657600" cy="4431731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06919"/>
            <a:ext cx="1524000" cy="46460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06919"/>
            <a:ext cx="6689726" cy="464608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42" y="2794003"/>
            <a:ext cx="8416925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42" y="3975859"/>
            <a:ext cx="8416925" cy="810559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02948"/>
            <a:ext cx="8402040" cy="236405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9" y="2002621"/>
            <a:ext cx="8056563" cy="1135062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9" y="3113338"/>
            <a:ext cx="8056563" cy="1250156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89648"/>
            <a:ext cx="8042276" cy="1114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333501"/>
            <a:ext cx="3840480" cy="36195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333501"/>
            <a:ext cx="3840480" cy="36195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10/12/14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89648"/>
            <a:ext cx="8042276" cy="111413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211023"/>
            <a:ext cx="3840480" cy="625739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1956182"/>
            <a:ext cx="3840480" cy="2996821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211023"/>
            <a:ext cx="3840480" cy="625739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1956182"/>
            <a:ext cx="3840480" cy="2996821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10/12/14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10/12/14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10/12/14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509894"/>
            <a:ext cx="3840480" cy="968376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06917"/>
            <a:ext cx="3840480" cy="464608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489881"/>
            <a:ext cx="3840480" cy="3100127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10/12/14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89648"/>
            <a:ext cx="8042276" cy="111413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333501"/>
            <a:ext cx="8042276" cy="3619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5229723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华文楷体"/>
              </a:defRPr>
            </a:lvl1pPr>
          </a:lstStyle>
          <a:p>
            <a:fld id="{B01F9CA3-105E-4857-9057-6DB6197DA786}" type="datetimeFigureOut">
              <a:rPr lang="en-US" smtClean="0"/>
              <a:pPr/>
              <a:t>10/12/14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62" y="5229723"/>
            <a:ext cx="4840941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华文楷体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5229723"/>
            <a:ext cx="990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  <a:latin typeface="华文楷体"/>
              </a:defRPr>
            </a:lvl1pPr>
          </a:lstStyle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logo（无投影）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295" y="89647"/>
            <a:ext cx="904707" cy="796442"/>
          </a:xfrm>
          <a:prstGeom prst="rect">
            <a:avLst/>
          </a:prstGeom>
        </p:spPr>
      </p:pic>
      <p:sp>
        <p:nvSpPr>
          <p:cNvPr id="12" name="Subtitle 2"/>
          <p:cNvSpPr txBox="1">
            <a:spLocks/>
          </p:cNvSpPr>
          <p:nvPr userDrawn="1"/>
        </p:nvSpPr>
        <p:spPr>
          <a:xfrm>
            <a:off x="6553157" y="4739212"/>
            <a:ext cx="2590844" cy="975789"/>
          </a:xfrm>
          <a:prstGeom prst="rect">
            <a:avLst/>
          </a:prstGeom>
        </p:spPr>
        <p:txBody>
          <a:bodyPr>
            <a:no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官网：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        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www.tronlong.com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论坛：              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www.51dsp.net</a:t>
            </a:r>
            <a:br>
              <a:rPr lang="en-US" altLang="zh-CN" sz="1400" dirty="0">
                <a:latin typeface="华文楷体"/>
                <a:ea typeface="华文楷体"/>
                <a:cs typeface="华文楷体"/>
              </a:rPr>
            </a:b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C6748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QQ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群：         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162594183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OMAPL138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QQ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群： </a:t>
            </a:r>
            <a:r>
              <a:rPr lang="en-US" sz="1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华文楷体"/>
                <a:cs typeface="华文楷体"/>
              </a:rPr>
              <a:t>227961486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0" r:id="rId1"/>
    <p:sldLayoutId id="2147484651" r:id="rId2"/>
    <p:sldLayoutId id="2147484652" r:id="rId3"/>
    <p:sldLayoutId id="2147484653" r:id="rId4"/>
    <p:sldLayoutId id="2147484654" r:id="rId5"/>
    <p:sldLayoutId id="2147484655" r:id="rId6"/>
    <p:sldLayoutId id="2147484656" r:id="rId7"/>
    <p:sldLayoutId id="2147484657" r:id="rId8"/>
    <p:sldLayoutId id="2147484658" r:id="rId9"/>
    <p:sldLayoutId id="2147484659" r:id="rId10"/>
    <p:sldLayoutId id="2147484660" r:id="rId11"/>
    <p:sldLayoutId id="2147484661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华文楷体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slide" Target="slide6.xml"/><Relationship Id="rId3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8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png"/><Relationship Id="rId3" Type="http://schemas.openxmlformats.org/officeDocument/2006/relationships/slide" Target="slide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3839" y="354794"/>
            <a:ext cx="586923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charset="2"/>
              <a:buChar char="q"/>
            </a:pPr>
            <a:r>
              <a:rPr lang="zh-TW" altLang="en-US" sz="2400">
                <a:latin typeface="华文楷体"/>
                <a:ea typeface="华文楷体"/>
                <a:cs typeface="华文楷体"/>
              </a:rPr>
              <a:t>简单双核通信软件设计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640541" y="1362679"/>
            <a:ext cx="5704294" cy="3315600"/>
            <a:chOff x="1026706" y="1195074"/>
            <a:chExt cx="6308520" cy="3666805"/>
          </a:xfrm>
        </p:grpSpPr>
        <p:sp>
          <p:nvSpPr>
            <p:cNvPr id="4" name="Arc 3"/>
            <p:cNvSpPr/>
            <p:nvPr/>
          </p:nvSpPr>
          <p:spPr>
            <a:xfrm>
              <a:off x="3765164" y="1765331"/>
              <a:ext cx="2892322" cy="2892322"/>
            </a:xfrm>
            <a:prstGeom prst="arc">
              <a:avLst>
                <a:gd name="adj1" fmla="val 50365"/>
                <a:gd name="adj2" fmla="val 5276411"/>
              </a:avLst>
            </a:prstGeom>
            <a:ln w="28575" cmpd="sng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" name="Arc 6"/>
            <p:cNvSpPr/>
            <p:nvPr/>
          </p:nvSpPr>
          <p:spPr>
            <a:xfrm>
              <a:off x="3772461" y="1399301"/>
              <a:ext cx="2892322" cy="2892322"/>
            </a:xfrm>
            <a:prstGeom prst="arc">
              <a:avLst>
                <a:gd name="adj1" fmla="val 16258872"/>
                <a:gd name="adj2" fmla="val 21539725"/>
              </a:avLst>
            </a:prstGeom>
            <a:ln w="28575" cmpd="sng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420751" y="1195074"/>
              <a:ext cx="1877751" cy="4084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>
                  <a:latin typeface="华文楷体"/>
                  <a:ea typeface="华文楷体"/>
                  <a:cs typeface="华文楷体"/>
                </a:rPr>
                <a:t>1</a:t>
              </a:r>
              <a:r>
                <a:rPr lang="zh-CN" altLang="en-US">
                  <a:latin typeface="华文楷体"/>
                  <a:ea typeface="华文楷体"/>
                  <a:cs typeface="华文楷体"/>
                </a:rPr>
                <a:t>、</a:t>
              </a:r>
              <a:r>
                <a:rPr lang="en-US" altLang="zh-CN">
                  <a:latin typeface="华文楷体"/>
                  <a:ea typeface="华文楷体"/>
                  <a:cs typeface="华文楷体"/>
                </a:rPr>
                <a:t>DSP</a:t>
              </a:r>
              <a:r>
                <a:rPr lang="zh-CN" altLang="en-US">
                  <a:latin typeface="华文楷体"/>
                  <a:ea typeface="华文楷体"/>
                  <a:cs typeface="华文楷体"/>
                </a:rPr>
                <a:t> 写数据</a:t>
              </a:r>
              <a:endParaRPr lang="en-US">
                <a:latin typeface="华文楷体"/>
                <a:ea typeface="华文楷体"/>
                <a:cs typeface="华文楷体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568441" y="2702230"/>
              <a:ext cx="1766785" cy="484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>
                  <a:latin typeface="华文楷体"/>
                  <a:ea typeface="华文楷体"/>
                  <a:cs typeface="华文楷体"/>
                </a:rPr>
                <a:t>2</a:t>
              </a:r>
              <a:r>
                <a:rPr lang="zh-CN" altLang="en-US">
                  <a:latin typeface="华文楷体"/>
                  <a:ea typeface="华文楷体"/>
                  <a:cs typeface="华文楷体"/>
                </a:rPr>
                <a:t>、</a:t>
              </a:r>
              <a:r>
                <a:rPr lang="en-US" altLang="zh-CN">
                  <a:latin typeface="华文楷体"/>
                  <a:ea typeface="华文楷体"/>
                  <a:cs typeface="华文楷体"/>
                </a:rPr>
                <a:t>ARM</a:t>
              </a:r>
              <a:r>
                <a:rPr lang="zh-CN" altLang="en-US">
                  <a:latin typeface="华文楷体"/>
                  <a:ea typeface="华文楷体"/>
                  <a:cs typeface="华文楷体"/>
                </a:rPr>
                <a:t> 被中断</a:t>
              </a:r>
              <a:endParaRPr lang="en-US">
                <a:latin typeface="华文楷体"/>
                <a:ea typeface="华文楷体"/>
                <a:cs typeface="华文楷体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396801" y="4453426"/>
              <a:ext cx="2256305" cy="408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latin typeface="华文楷体"/>
                  <a:ea typeface="华文楷体"/>
                  <a:cs typeface="华文楷体"/>
                </a:rPr>
                <a:t>3</a:t>
              </a:r>
              <a:r>
                <a:rPr lang="zh-CN" altLang="en-US">
                  <a:latin typeface="华文楷体"/>
                  <a:ea typeface="华文楷体"/>
                  <a:cs typeface="华文楷体"/>
                </a:rPr>
                <a:t>、</a:t>
              </a:r>
              <a:r>
                <a:rPr lang="en-US" altLang="zh-CN">
                  <a:latin typeface="华文楷体"/>
                  <a:ea typeface="华文楷体"/>
                  <a:cs typeface="华文楷体"/>
                </a:rPr>
                <a:t>ARM</a:t>
              </a:r>
              <a:r>
                <a:rPr lang="zh-CN" altLang="en-US">
                  <a:latin typeface="华文楷体"/>
                  <a:ea typeface="华文楷体"/>
                  <a:cs typeface="华文楷体"/>
                </a:rPr>
                <a:t> 读数据</a:t>
              </a:r>
              <a:endParaRPr lang="en-US">
                <a:latin typeface="华文楷体"/>
                <a:ea typeface="华文楷体"/>
                <a:cs typeface="华文楷体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26706" y="2702230"/>
              <a:ext cx="1692456" cy="484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>
                  <a:latin typeface="华文楷体"/>
                  <a:ea typeface="华文楷体"/>
                  <a:cs typeface="华文楷体"/>
                </a:rPr>
                <a:t>4</a:t>
              </a:r>
              <a:r>
                <a:rPr lang="zh-CN" altLang="en-US">
                  <a:latin typeface="华文楷体"/>
                  <a:ea typeface="华文楷体"/>
                  <a:cs typeface="华文楷体"/>
                </a:rPr>
                <a:t>、</a:t>
              </a:r>
              <a:r>
                <a:rPr lang="en-US" altLang="zh-CN">
                  <a:latin typeface="华文楷体"/>
                  <a:ea typeface="华文楷体"/>
                  <a:cs typeface="华文楷体"/>
                </a:rPr>
                <a:t>DSP</a:t>
              </a:r>
              <a:r>
                <a:rPr lang="zh-CN" altLang="en-US">
                  <a:latin typeface="华文楷体"/>
                  <a:ea typeface="华文楷体"/>
                  <a:cs typeface="华文楷体"/>
                </a:rPr>
                <a:t> 被中断</a:t>
              </a:r>
              <a:endParaRPr lang="en-US">
                <a:latin typeface="华文楷体"/>
                <a:ea typeface="华文楷体"/>
                <a:cs typeface="华文楷体"/>
              </a:endParaRPr>
            </a:p>
          </p:txBody>
        </p:sp>
        <p:sp>
          <p:nvSpPr>
            <p:cNvPr id="13" name="Arc 12"/>
            <p:cNvSpPr/>
            <p:nvPr/>
          </p:nvSpPr>
          <p:spPr>
            <a:xfrm>
              <a:off x="1950640" y="1477951"/>
              <a:ext cx="2892322" cy="2892322"/>
            </a:xfrm>
            <a:prstGeom prst="arc">
              <a:avLst>
                <a:gd name="adj1" fmla="val 10858525"/>
                <a:gd name="adj2" fmla="val 16211196"/>
              </a:avLst>
            </a:prstGeom>
            <a:ln w="28575" cmpd="sng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>
              <a:off x="1950640" y="1765331"/>
              <a:ext cx="2892322" cy="2892322"/>
            </a:xfrm>
            <a:prstGeom prst="arc">
              <a:avLst>
                <a:gd name="adj1" fmla="val 5384736"/>
                <a:gd name="adj2" fmla="val 10959880"/>
              </a:avLst>
            </a:prstGeom>
            <a:ln w="28575" cmpd="sng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5725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xmlns:p14="http://schemas.microsoft.com/office/powerpoint/2010/main" advClick="0">
        <p:cut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900" y="1486822"/>
            <a:ext cx="6430433" cy="23125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2583" y="603250"/>
            <a:ext cx="2877711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altLang="zh-CN" sz="3200">
                <a:latin typeface="华文楷体"/>
                <a:ea typeface="华文楷体"/>
                <a:cs typeface="华文楷体"/>
              </a:rPr>
              <a:t>MemAllocator</a:t>
            </a:r>
            <a:endParaRPr lang="en-US" sz="32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81667" y="3841753"/>
            <a:ext cx="6127750" cy="76174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altLang="zh-CN">
                <a:latin typeface="News Gothic MT"/>
                <a:ea typeface="华文楷体"/>
                <a:cs typeface="News Gothic MT"/>
              </a:rPr>
              <a:t>void</a:t>
            </a:r>
            <a:r>
              <a:rPr lang="zh-CN" altLang="en-US">
                <a:latin typeface="News Gothic MT"/>
                <a:ea typeface="华文楷体"/>
                <a:cs typeface="News Gothic MT"/>
              </a:rPr>
              <a:t>  </a:t>
            </a:r>
            <a:r>
              <a:rPr lang="en-US" altLang="zh-CN">
                <a:latin typeface="News Gothic MT"/>
                <a:ea typeface="华文楷体"/>
                <a:cs typeface="News Gothic MT"/>
              </a:rPr>
              <a:t>*</a:t>
            </a:r>
            <a:r>
              <a:rPr lang="en-US" altLang="zh-CN">
                <a:latin typeface="News Gothic MT"/>
                <a:ea typeface="华文楷体"/>
                <a:cs typeface="News Gothic MT"/>
              </a:rPr>
              <a:t>mem_allocate</a:t>
            </a:r>
            <a:r>
              <a:rPr lang="en-US" altLang="zh-CN">
                <a:latin typeface="News Gothic MT"/>
                <a:ea typeface="华文楷体"/>
                <a:cs typeface="News Gothic MT"/>
              </a:rPr>
              <a:t>(size);</a:t>
            </a:r>
          </a:p>
          <a:p>
            <a:pPr>
              <a:lnSpc>
                <a:spcPct val="150000"/>
              </a:lnSpc>
            </a:pPr>
            <a:r>
              <a:rPr lang="en-US" altLang="zh-CN">
                <a:latin typeface="News Gothic MT"/>
                <a:ea typeface="华文楷体"/>
                <a:cs typeface="News Gothic MT"/>
              </a:rPr>
              <a:t>void</a:t>
            </a:r>
            <a:r>
              <a:rPr lang="zh-CN" altLang="en-US">
                <a:latin typeface="News Gothic MT"/>
                <a:ea typeface="华文楷体"/>
                <a:cs typeface="News Gothic MT"/>
              </a:rPr>
              <a:t>    </a:t>
            </a:r>
            <a:r>
              <a:rPr lang="en-US" altLang="zh-CN">
                <a:latin typeface="News Gothic MT"/>
                <a:ea typeface="华文楷体"/>
                <a:cs typeface="News Gothic MT"/>
              </a:rPr>
              <a:t>mem_free</a:t>
            </a:r>
            <a:r>
              <a:rPr lang="en-US" altLang="zh-CN">
                <a:latin typeface="News Gothic MT"/>
                <a:ea typeface="华文楷体"/>
                <a:cs typeface="News Gothic MT"/>
              </a:rPr>
              <a:t>(ptr);</a:t>
            </a:r>
            <a:endParaRPr lang="en-US">
              <a:latin typeface="News Gothic MT"/>
              <a:ea typeface="华文楷体"/>
              <a:cs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3545039350"/>
      </p:ext>
    </p:extLst>
  </p:cSld>
  <p:clrMapOvr>
    <a:masterClrMapping/>
  </p:clrMapOvr>
  <p:transition xmlns:p14="http://schemas.microsoft.com/office/powerpoint/2010/main" spd="slow" advClick="0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39207"/>
              </p:ext>
            </p:extLst>
          </p:nvPr>
        </p:nvGraphicFramePr>
        <p:xfrm>
          <a:off x="1618188" y="1167171"/>
          <a:ext cx="6044143" cy="189637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636956"/>
                <a:gridCol w="2770231"/>
                <a:gridCol w="1636956"/>
              </a:tblGrid>
              <a:tr h="2424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u="none" strike="noStrike">
                          <a:effectLst/>
                          <a:latin typeface="Courier New"/>
                          <a:cs typeface="Courier New"/>
                        </a:rPr>
                        <a:t>I</a:t>
                      </a:r>
                      <a:r>
                        <a:rPr lang="en-US" sz="1700" u="none" strike="noStrike">
                          <a:effectLst/>
                          <a:latin typeface="Courier New"/>
                          <a:cs typeface="Courier New"/>
                        </a:rPr>
                        <a:t>ndex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ourier New"/>
                        <a:cs typeface="Courier New"/>
                      </a:endParaRPr>
                    </a:p>
                  </a:txBody>
                  <a:tcPr marL="11831" marR="11831" marT="11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700" u="none" strike="noStrike">
                          <a:effectLst/>
                          <a:latin typeface="Courier New"/>
                          <a:cs typeface="Courier New"/>
                        </a:rPr>
                        <a:t>Name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Courier New"/>
                        <a:cs typeface="Courier New"/>
                      </a:endParaRPr>
                    </a:p>
                  </a:txBody>
                  <a:tcPr marL="11831" marR="11831" marT="11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effectLst/>
                          <a:latin typeface="Courier New"/>
                          <a:cs typeface="Courier New"/>
                        </a:rPr>
                        <a:t>Address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ourier New"/>
                        <a:cs typeface="Courier New"/>
                      </a:endParaRPr>
                    </a:p>
                  </a:txBody>
                  <a:tcPr marL="11831" marR="11831" marT="11831" marB="0" anchor="ctr"/>
                </a:tc>
              </a:tr>
              <a:tr h="2424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effectLst/>
                          <a:latin typeface="Courier New"/>
                          <a:cs typeface="Courier New"/>
                        </a:rPr>
                        <a:t>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ourier New"/>
                        <a:cs typeface="Courier New"/>
                      </a:endParaRPr>
                    </a:p>
                  </a:txBody>
                  <a:tcPr marL="11831" marR="11831" marT="11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effectLst/>
                          <a:latin typeface="Courier New"/>
                          <a:cs typeface="Courier New"/>
                        </a:rPr>
                        <a:t>ShareMemRegion0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ourier New"/>
                        <a:cs typeface="Courier New"/>
                      </a:endParaRPr>
                    </a:p>
                  </a:txBody>
                  <a:tcPr marL="11831" marR="11831" marT="11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effectLst/>
                          <a:latin typeface="Courier New"/>
                          <a:cs typeface="Courier New"/>
                        </a:rPr>
                        <a:t>0xAAAA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ourier New"/>
                        <a:cs typeface="Courier New"/>
                      </a:endParaRPr>
                    </a:p>
                  </a:txBody>
                  <a:tcPr marL="11831" marR="11831" marT="11831" marB="0" anchor="ctr"/>
                </a:tc>
              </a:tr>
              <a:tr h="2424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effectLst/>
                          <a:latin typeface="Courier New"/>
                          <a:cs typeface="Courier New"/>
                        </a:rPr>
                        <a:t>1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ourier New"/>
                        <a:cs typeface="Courier New"/>
                      </a:endParaRPr>
                    </a:p>
                  </a:txBody>
                  <a:tcPr marL="11831" marR="11831" marT="11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effectLst/>
                          <a:latin typeface="Courier New"/>
                          <a:cs typeface="Courier New"/>
                        </a:rPr>
                        <a:t>MutexLock0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ourier New"/>
                        <a:cs typeface="Courier New"/>
                      </a:endParaRPr>
                    </a:p>
                  </a:txBody>
                  <a:tcPr marL="11831" marR="11831" marT="11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effectLst/>
                          <a:latin typeface="Courier New"/>
                          <a:cs typeface="Courier New"/>
                        </a:rPr>
                        <a:t>0xBBBB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ourier New"/>
                        <a:cs typeface="Courier New"/>
                      </a:endParaRPr>
                    </a:p>
                  </a:txBody>
                  <a:tcPr marL="11831" marR="11831" marT="11831" marB="0" anchor="ctr"/>
                </a:tc>
              </a:tr>
              <a:tr h="2424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effectLst/>
                          <a:latin typeface="Courier New"/>
                          <a:cs typeface="Courier New"/>
                        </a:rPr>
                        <a:t>2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ourier New"/>
                        <a:cs typeface="Courier New"/>
                      </a:endParaRPr>
                    </a:p>
                  </a:txBody>
                  <a:tcPr marL="11831" marR="11831" marT="11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effectLst/>
                          <a:latin typeface="Courier New"/>
                          <a:cs typeface="Courier New"/>
                        </a:rPr>
                        <a:t>Heap0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ourier New"/>
                        <a:cs typeface="Courier New"/>
                      </a:endParaRPr>
                    </a:p>
                  </a:txBody>
                  <a:tcPr marL="11831" marR="11831" marT="11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effectLst/>
                          <a:latin typeface="Courier New"/>
                          <a:cs typeface="Courier New"/>
                        </a:rPr>
                        <a:t>0xCCCC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ourier New"/>
                        <a:cs typeface="Courier New"/>
                      </a:endParaRPr>
                    </a:p>
                  </a:txBody>
                  <a:tcPr marL="11831" marR="11831" marT="11831" marB="0" anchor="ctr"/>
                </a:tc>
              </a:tr>
              <a:tr h="2424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effectLst/>
                          <a:latin typeface="Courier New"/>
                          <a:cs typeface="Courier New"/>
                        </a:rPr>
                        <a:t>3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ourier New"/>
                        <a:cs typeface="Courier New"/>
                      </a:endParaRPr>
                    </a:p>
                  </a:txBody>
                  <a:tcPr marL="11831" marR="11831" marT="11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700" u="none" strike="noStrike">
                          <a:effectLst/>
                          <a:latin typeface="Courier New"/>
                          <a:cs typeface="Courier New"/>
                        </a:rPr>
                        <a:t>MessageQueue0</a:t>
                      </a:r>
                      <a:endParaRPr lang="de-DE" sz="1700" b="0" i="0" u="none" strike="noStrike">
                        <a:solidFill>
                          <a:srgbClr val="000000"/>
                        </a:solidFill>
                        <a:effectLst/>
                        <a:latin typeface="Courier New"/>
                        <a:cs typeface="Courier New"/>
                      </a:endParaRPr>
                    </a:p>
                  </a:txBody>
                  <a:tcPr marL="11831" marR="11831" marT="11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effectLst/>
                          <a:latin typeface="Courier New"/>
                          <a:cs typeface="Courier New"/>
                        </a:rPr>
                        <a:t>0xDDDD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ourier New"/>
                        <a:cs typeface="Courier New"/>
                      </a:endParaRPr>
                    </a:p>
                  </a:txBody>
                  <a:tcPr marL="11831" marR="11831" marT="11831" marB="0" anchor="ctr"/>
                </a:tc>
              </a:tr>
              <a:tr h="2424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effectLst/>
                          <a:latin typeface="Courier New"/>
                          <a:cs typeface="Courier New"/>
                        </a:rPr>
                        <a:t>4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ourier New"/>
                        <a:cs typeface="Courier New"/>
                      </a:endParaRPr>
                    </a:p>
                  </a:txBody>
                  <a:tcPr marL="11831" marR="11831" marT="11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effectLst/>
                          <a:latin typeface="Courier New"/>
                          <a:cs typeface="Courier New"/>
                        </a:rPr>
                        <a:t>VariableInt0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ourier New"/>
                        <a:cs typeface="Courier New"/>
                      </a:endParaRPr>
                    </a:p>
                  </a:txBody>
                  <a:tcPr marL="11831" marR="11831" marT="11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effectLst/>
                          <a:latin typeface="Courier New"/>
                          <a:cs typeface="Courier New"/>
                        </a:rPr>
                        <a:t>0xEEEE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ourier New"/>
                        <a:cs typeface="Courier New"/>
                      </a:endParaRPr>
                    </a:p>
                  </a:txBody>
                  <a:tcPr marL="11831" marR="11831" marT="11831" marB="0" anchor="ctr"/>
                </a:tc>
              </a:tr>
              <a:tr h="2424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effectLst/>
                          <a:latin typeface="Courier New"/>
                          <a:cs typeface="Courier New"/>
                        </a:rPr>
                        <a:t>*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ourier New"/>
                        <a:cs typeface="Courier New"/>
                      </a:endParaRPr>
                    </a:p>
                  </a:txBody>
                  <a:tcPr marL="11831" marR="11831" marT="11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effectLst/>
                          <a:latin typeface="Courier New"/>
                          <a:cs typeface="Courier New"/>
                        </a:rPr>
                        <a:t>*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ourier New"/>
                        <a:cs typeface="Courier New"/>
                      </a:endParaRPr>
                    </a:p>
                  </a:txBody>
                  <a:tcPr marL="11831" marR="11831" marT="118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effectLst/>
                          <a:latin typeface="Courier New"/>
                          <a:cs typeface="Courier New"/>
                        </a:rPr>
                        <a:t>*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ourier New"/>
                        <a:cs typeface="Courier New"/>
                      </a:endParaRPr>
                    </a:p>
                  </a:txBody>
                  <a:tcPr marL="11831" marR="11831" marT="11831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72583" y="328084"/>
            <a:ext cx="2518638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3200">
                <a:latin typeface="华文楷体"/>
                <a:ea typeface="华文楷体"/>
                <a:cs typeface="华文楷体"/>
              </a:rPr>
              <a:t>NameServer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18187" y="3797696"/>
            <a:ext cx="2972761" cy="95410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1400">
                <a:latin typeface="+mj-lt"/>
              </a:rPr>
              <a:t>P0:</a:t>
            </a:r>
          </a:p>
          <a:p>
            <a:r>
              <a:rPr lang="en-US" sz="1400">
                <a:latin typeface="+mj-lt"/>
              </a:rPr>
              <a:t>void *create_object(name);</a:t>
            </a:r>
            <a:br>
              <a:rPr lang="en-US" sz="1400">
                <a:latin typeface="+mj-lt"/>
              </a:rPr>
            </a:br>
            <a:r>
              <a:rPr lang="en-US" sz="1400">
                <a:latin typeface="+mj-lt"/>
              </a:rPr>
              <a:t>                …</a:t>
            </a:r>
            <a:endParaRPr lang="da-DK" sz="1400">
              <a:latin typeface="+mj-lt"/>
            </a:endParaRPr>
          </a:p>
          <a:p>
            <a:r>
              <a:rPr lang="en-US" sz="1400">
                <a:latin typeface="+mj-lt"/>
              </a:rPr>
              <a:t>void   destroy_object(name);</a:t>
            </a:r>
            <a:endParaRPr lang="da-DK" sz="140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89570" y="3797696"/>
            <a:ext cx="2972761" cy="95410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1400">
                <a:latin typeface="+mj-lt"/>
              </a:rPr>
              <a:t>P1:</a:t>
            </a:r>
            <a:br>
              <a:rPr lang="en-US" sz="1400">
                <a:latin typeface="+mj-lt"/>
              </a:rPr>
            </a:br>
            <a:r>
              <a:rPr lang="en-US" sz="1400">
                <a:latin typeface="+mj-lt"/>
              </a:rPr>
              <a:t>void *open_object(name);</a:t>
            </a:r>
            <a:br>
              <a:rPr lang="en-US" sz="1400">
                <a:latin typeface="+mj-lt"/>
              </a:rPr>
            </a:br>
            <a:r>
              <a:rPr lang="en-US" sz="1400">
                <a:latin typeface="+mj-lt"/>
              </a:rPr>
              <a:t>                …</a:t>
            </a:r>
            <a:endParaRPr lang="da-DK" sz="1400">
              <a:latin typeface="+mj-lt"/>
            </a:endParaRPr>
          </a:p>
          <a:p>
            <a:r>
              <a:rPr lang="en-US" sz="1400">
                <a:latin typeface="+mj-lt"/>
              </a:rPr>
              <a:t>void </a:t>
            </a:r>
            <a:r>
              <a:rPr lang="da-DK" sz="1400">
                <a:latin typeface="+mj-lt"/>
              </a:rPr>
              <a:t>close_object(name);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18187" y="3179226"/>
            <a:ext cx="6061023" cy="52322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1400">
                <a:latin typeface="+mj-lt"/>
                <a:ea typeface="华文楷体"/>
                <a:cs typeface="华文楷体"/>
              </a:rPr>
              <a:t>void  </a:t>
            </a:r>
            <a:r>
              <a:rPr lang="zh-CN" altLang="en-US" sz="1400">
                <a:latin typeface="+mj-lt"/>
                <a:ea typeface="华文楷体"/>
                <a:cs typeface="华文楷体"/>
              </a:rPr>
              <a:t> </a:t>
            </a:r>
            <a:r>
              <a:rPr lang="en-US" sz="1400">
                <a:latin typeface="+mj-lt"/>
                <a:ea typeface="华文楷体"/>
                <a:cs typeface="华文楷体"/>
              </a:rPr>
              <a:t>name_server_set(name, resource);</a:t>
            </a:r>
          </a:p>
          <a:p>
            <a:r>
              <a:rPr lang="en-US" sz="1400">
                <a:latin typeface="+mj-lt"/>
                <a:ea typeface="华文楷体"/>
                <a:cs typeface="华文楷体"/>
              </a:rPr>
              <a:t>void *name_server_get(name);</a:t>
            </a:r>
          </a:p>
        </p:txBody>
      </p:sp>
    </p:spTree>
    <p:extLst>
      <p:ext uri="{BB962C8B-B14F-4D97-AF65-F5344CB8AC3E}">
        <p14:creationId xmlns:p14="http://schemas.microsoft.com/office/powerpoint/2010/main" val="44465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xmlns:p14="http://schemas.microsoft.com/office/powerpoint/2010/main" spd="slow" advClick="0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3" y="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20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429" y="486833"/>
            <a:ext cx="5783419" cy="50694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766" y="278739"/>
            <a:ext cx="2313454" cy="484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zh-CN" altLang="en-US">
                <a:latin typeface="华文楷体"/>
                <a:ea typeface="华文楷体"/>
                <a:cs typeface="华文楷体"/>
              </a:rPr>
              <a:t>双核 </a:t>
            </a:r>
            <a:r>
              <a:rPr lang="en-US">
                <a:latin typeface="华文楷体"/>
                <a:ea typeface="华文楷体"/>
                <a:cs typeface="华文楷体"/>
              </a:rPr>
              <a:t>AD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采集场景</a:t>
            </a:r>
            <a:endParaRPr lang="en-US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4213710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xmlns:p14="http://schemas.microsoft.com/office/powerpoint/2010/main" spd="med" advClick="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068140678"/>
              </p:ext>
            </p:extLst>
          </p:nvPr>
        </p:nvGraphicFramePr>
        <p:xfrm>
          <a:off x="1353721" y="279831"/>
          <a:ext cx="7462302" cy="5123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19667" y="772583"/>
            <a:ext cx="1390124" cy="484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zh-CN" altLang="en-US">
                <a:latin typeface="华文楷体"/>
                <a:ea typeface="华文楷体"/>
                <a:cs typeface="华文楷体"/>
              </a:rPr>
              <a:t>系统功能</a:t>
            </a:r>
            <a:endParaRPr lang="en-US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4110749341"/>
      </p:ext>
    </p:extLst>
  </p:cSld>
  <p:clrMapOvr>
    <a:masterClrMapping/>
  </p:clrMapOvr>
  <p:transition xmlns:p14="http://schemas.microsoft.com/office/powerpoint/2010/main" spd="slow" advClick="0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341219"/>
              </p:ext>
            </p:extLst>
          </p:nvPr>
        </p:nvGraphicFramePr>
        <p:xfrm>
          <a:off x="889001" y="1090084"/>
          <a:ext cx="7387165" cy="336798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985888"/>
                <a:gridCol w="2326666"/>
                <a:gridCol w="2074611"/>
              </a:tblGrid>
              <a:tr h="56388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HT" altLang="en-US" sz="3200" b="1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基础功能</a:t>
                      </a:r>
                      <a:endParaRPr lang="zh-CHT" altLang="en-US" sz="3200" b="1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3200" b="1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组件</a:t>
                      </a:r>
                      <a:endParaRPr lang="zh-TW" altLang="en-US" sz="3200" b="1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2700" marR="12700" marT="12700" marB="0" anchor="ctr"/>
                </a:tc>
              </a:tr>
              <a:tr h="60512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ARM </a:t>
                      </a:r>
                      <a:r>
                        <a:rPr lang="zh-TW" alt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对 </a:t>
                      </a:r>
                      <a:r>
                        <a:rPr lang="en-US" altLang="zh-TW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DSP </a:t>
                      </a:r>
                      <a:r>
                        <a:rPr lang="zh-TW" alt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运行状态的管理</a:t>
                      </a:r>
                      <a:endParaRPr lang="zh-TW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DSP</a:t>
                      </a:r>
                      <a:r>
                        <a:rPr lang="zh-CN" alt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 </a:t>
                      </a:r>
                      <a:r>
                        <a:rPr lang="it-IT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Processor Manager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2700" marR="12700" marT="12700" marB="0" anchor="ctr"/>
                </a:tc>
              </a:tr>
              <a:tr h="30940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zh-TW" alt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共享内存区的管理</a:t>
                      </a:r>
                      <a:endParaRPr lang="zh-TW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区域划分</a:t>
                      </a:r>
                      <a:endParaRPr lang="zh-TW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2700" marR="12700" marT="1270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Share</a:t>
                      </a:r>
                      <a:r>
                        <a:rPr lang="en-US" altLang="zh-CN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Mem</a:t>
                      </a:r>
                      <a:r>
                        <a:rPr 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Region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2700" marR="12700" marT="12700" marB="0" anchor="ctr"/>
                </a:tc>
              </a:tr>
              <a:tr h="3094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地址映射</a:t>
                      </a:r>
                      <a:endParaRPr lang="zh-TW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2700" marR="12700" marT="1270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94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内存</a:t>
                      </a:r>
                      <a:r>
                        <a:rPr lang="zh-CN" alt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分配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MemAllocator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2700" marR="12700" marT="12700" marB="0" anchor="ctr"/>
                </a:tc>
              </a:tr>
              <a:tr h="3094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读写互斥</a:t>
                      </a:r>
                      <a:endParaRPr lang="zh-TW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MutexLock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2700" marR="12700" marT="12700" marB="0" anchor="ctr"/>
                </a:tc>
              </a:tr>
              <a:tr h="3094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zh-TW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ARM </a:t>
                      </a:r>
                      <a:r>
                        <a:rPr lang="zh-TW" alt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与 </a:t>
                      </a:r>
                      <a:r>
                        <a:rPr lang="en-US" altLang="zh-TW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DSP </a:t>
                      </a:r>
                      <a:r>
                        <a:rPr lang="zh-TW" alt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间消息的收发</a:t>
                      </a:r>
                      <a:endParaRPr lang="zh-TW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通知</a:t>
                      </a:r>
                      <a:endParaRPr lang="zh-TW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Notify</a:t>
                      </a:r>
                      <a:endParaRPr lang="is-I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2700" marR="12700" marT="12700" marB="0" anchor="ctr"/>
                </a:tc>
              </a:tr>
              <a:tr h="3425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通知</a:t>
                      </a:r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+</a:t>
                      </a: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不定长数据</a:t>
                      </a:r>
                      <a:endParaRPr lang="zh-TW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MessageQueue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2700" marR="12700" marT="12700" marB="0" anchor="ctr"/>
                </a:tc>
              </a:tr>
              <a:tr h="30940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其它</a:t>
                      </a:r>
                      <a:r>
                        <a:rPr lang="en-US" altLang="zh-TW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(</a:t>
                      </a:r>
                      <a:r>
                        <a:rPr lang="zh-TW" alt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非必</a:t>
                      </a:r>
                      <a:r>
                        <a:rPr lang="zh-CN" alt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要</a:t>
                      </a:r>
                      <a:r>
                        <a:rPr lang="zh-TW" altLang="en-US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）</a:t>
                      </a:r>
                      <a:endParaRPr lang="zh-TW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800" u="none" strike="noStrike">
                          <a:effectLst/>
                          <a:latin typeface="华文楷体"/>
                          <a:ea typeface="华文楷体"/>
                          <a:cs typeface="华文楷体"/>
                        </a:rPr>
                        <a:t>NameServer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0245333"/>
      </p:ext>
    </p:extLst>
  </p:cSld>
  <p:clrMapOvr>
    <a:masterClrMapping/>
  </p:clrMapOvr>
  <p:transition xmlns:p14="http://schemas.microsoft.com/office/powerpoint/2010/main" spd="slow" advClick="0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2583" y="603250"/>
            <a:ext cx="4480714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altLang="zh-CN" sz="3200">
                <a:latin typeface="华文楷体"/>
                <a:ea typeface="华文楷体"/>
                <a:cs typeface="华文楷体"/>
              </a:rPr>
              <a:t>DSP Processor</a:t>
            </a:r>
            <a:r>
              <a:rPr lang="zh-CN" altLang="en-US" sz="320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3200">
                <a:latin typeface="华文楷体"/>
                <a:ea typeface="华文楷体"/>
                <a:cs typeface="华文楷体"/>
              </a:rPr>
              <a:t>Manager</a:t>
            </a:r>
            <a:endParaRPr lang="en-US" sz="3200">
              <a:latin typeface="华文楷体"/>
              <a:ea typeface="华文楷体"/>
              <a:cs typeface="华文楷体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125443"/>
              </p:ext>
            </p:extLst>
          </p:nvPr>
        </p:nvGraphicFramePr>
        <p:xfrm>
          <a:off x="1026583" y="1608667"/>
          <a:ext cx="7027334" cy="24810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3667"/>
                <a:gridCol w="3513667"/>
              </a:tblGrid>
              <a:tr h="6272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200">
                          <a:latin typeface="华文楷体"/>
                          <a:ea typeface="华文楷体"/>
                          <a:cs typeface="华文楷体"/>
                        </a:rPr>
                        <a:t>加载并运行 </a:t>
                      </a:r>
                      <a:r>
                        <a:rPr lang="en-US" altLang="zh-CN" sz="2200">
                          <a:latin typeface="华文楷体"/>
                          <a:ea typeface="华文楷体"/>
                          <a:cs typeface="华文楷体"/>
                        </a:rPr>
                        <a:t>DSP</a:t>
                      </a:r>
                      <a:r>
                        <a:rPr lang="zh-CN" altLang="en-US" sz="2200">
                          <a:latin typeface="华文楷体"/>
                          <a:ea typeface="华文楷体"/>
                          <a:cs typeface="华文楷体"/>
                        </a:rPr>
                        <a:t> 程序</a:t>
                      </a:r>
                      <a:endParaRPr lang="en-US" sz="2200"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80954" marR="80954" marT="40478" marB="4047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200">
                          <a:latin typeface="华文楷体"/>
                          <a:ea typeface="华文楷体"/>
                          <a:cs typeface="华文楷体"/>
                        </a:rPr>
                        <a:t>停止 </a:t>
                      </a:r>
                      <a:r>
                        <a:rPr lang="en-US" altLang="zh-CN" sz="2200">
                          <a:latin typeface="华文楷体"/>
                          <a:ea typeface="华文楷体"/>
                          <a:cs typeface="华文楷体"/>
                        </a:rPr>
                        <a:t>DSP</a:t>
                      </a:r>
                      <a:r>
                        <a:rPr lang="zh-CN" altLang="en-US" sz="2200">
                          <a:latin typeface="华文楷体"/>
                          <a:ea typeface="华文楷体"/>
                          <a:cs typeface="华文楷体"/>
                        </a:rPr>
                        <a:t> 程序运行</a:t>
                      </a:r>
                      <a:endParaRPr lang="en-US" sz="2200"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80954" marR="80954" marT="40478" marB="40478"/>
                </a:tc>
              </a:tr>
              <a:tr h="1853814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50000"/>
                        </a:lnSpc>
                        <a:buFont typeface="+mj-lt"/>
                        <a:buAutoNum type="arabicPeriod"/>
                      </a:pPr>
                      <a:r>
                        <a:rPr lang="zh-CN" altLang="en-US" sz="1700">
                          <a:latin typeface="华文楷体"/>
                          <a:ea typeface="华文楷体"/>
                          <a:cs typeface="华文楷体"/>
                        </a:rPr>
                        <a:t>加载 </a:t>
                      </a:r>
                      <a:r>
                        <a:rPr lang="en-US" altLang="zh-CN" sz="1700">
                          <a:latin typeface="华文楷体"/>
                          <a:ea typeface="华文楷体"/>
                          <a:cs typeface="华文楷体"/>
                        </a:rPr>
                        <a:t>DSP</a:t>
                      </a:r>
                      <a:r>
                        <a:rPr lang="zh-CN" altLang="en-US" sz="1700">
                          <a:latin typeface="华文楷体"/>
                          <a:ea typeface="华文楷体"/>
                          <a:cs typeface="华文楷体"/>
                        </a:rPr>
                        <a:t> 程序到内存</a:t>
                      </a:r>
                      <a:endParaRPr lang="en-US" altLang="zh-CN" sz="1700">
                        <a:latin typeface="华文楷体"/>
                        <a:ea typeface="华文楷体"/>
                        <a:cs typeface="华文楷体"/>
                      </a:endParaRPr>
                    </a:p>
                    <a:p>
                      <a:pPr marL="342900" indent="-342900">
                        <a:lnSpc>
                          <a:spcPct val="150000"/>
                        </a:lnSpc>
                        <a:buFont typeface="+mj-lt"/>
                        <a:buAutoNum type="arabicPeriod"/>
                      </a:pPr>
                      <a:r>
                        <a:rPr lang="zh-CN" altLang="en-US" sz="1700">
                          <a:latin typeface="华文楷体"/>
                          <a:ea typeface="华文楷体"/>
                          <a:cs typeface="华文楷体"/>
                        </a:rPr>
                        <a:t>将寄存器 </a:t>
                      </a:r>
                      <a:r>
                        <a:rPr lang="en-US" altLang="zh-CN" sz="1700">
                          <a:latin typeface="华文楷体"/>
                          <a:ea typeface="华文楷体"/>
                          <a:cs typeface="华文楷体"/>
                        </a:rPr>
                        <a:t>HOSTCFG</a:t>
                      </a:r>
                      <a:r>
                        <a:rPr lang="zh-CN" altLang="en-US" sz="1700">
                          <a:latin typeface="华文楷体"/>
                          <a:ea typeface="华文楷体"/>
                          <a:cs typeface="华文楷体"/>
                        </a:rPr>
                        <a:t>1的值设为</a:t>
                      </a:r>
                      <a:r>
                        <a:rPr lang="en-US" altLang="zh-CN" sz="1700">
                          <a:latin typeface="华文楷体"/>
                          <a:ea typeface="华文楷体"/>
                          <a:cs typeface="华文楷体"/>
                        </a:rPr>
                        <a:t> DSP</a:t>
                      </a:r>
                      <a:r>
                        <a:rPr lang="zh-CN" altLang="en-US" sz="1700">
                          <a:latin typeface="华文楷体"/>
                          <a:ea typeface="华文楷体"/>
                          <a:cs typeface="华文楷体"/>
                        </a:rPr>
                        <a:t> 程序的内存起始地址</a:t>
                      </a:r>
                      <a:endParaRPr lang="en-US" altLang="zh-CN" sz="1700">
                        <a:latin typeface="华文楷体"/>
                        <a:ea typeface="华文楷体"/>
                        <a:cs typeface="华文楷体"/>
                      </a:endParaRPr>
                    </a:p>
                    <a:p>
                      <a:pPr marL="342900" indent="-342900">
                        <a:lnSpc>
                          <a:spcPct val="150000"/>
                        </a:lnSpc>
                        <a:buFont typeface="+mj-lt"/>
                        <a:buAutoNum type="arabicPeriod"/>
                      </a:pPr>
                      <a:r>
                        <a:rPr lang="zh-CN" altLang="en-US" sz="1700">
                          <a:latin typeface="华文楷体"/>
                          <a:ea typeface="华文楷体"/>
                          <a:cs typeface="华文楷体"/>
                        </a:rPr>
                        <a:t>使 </a:t>
                      </a:r>
                      <a:r>
                        <a:rPr lang="en-US" altLang="zh-CN" sz="1700">
                          <a:latin typeface="华文楷体"/>
                          <a:ea typeface="华文楷体"/>
                          <a:cs typeface="华文楷体"/>
                        </a:rPr>
                        <a:t>DSP</a:t>
                      </a:r>
                      <a:r>
                        <a:rPr lang="zh-CN" altLang="en-US" sz="1700">
                          <a:latin typeface="华文楷体"/>
                          <a:ea typeface="华文楷体"/>
                          <a:cs typeface="华文楷体"/>
                        </a:rPr>
                        <a:t> 进入 </a:t>
                      </a:r>
                      <a:r>
                        <a:rPr lang="en-US" altLang="zh-CN" sz="1700">
                          <a:latin typeface="华文楷体"/>
                          <a:ea typeface="华文楷体"/>
                          <a:cs typeface="华文楷体"/>
                        </a:rPr>
                        <a:t>ENABLE</a:t>
                      </a:r>
                      <a:r>
                        <a:rPr lang="zh-CN" altLang="en-US" sz="1700">
                          <a:latin typeface="华文楷体"/>
                          <a:ea typeface="华文楷体"/>
                          <a:cs typeface="华文楷体"/>
                        </a:rPr>
                        <a:t> 状态</a:t>
                      </a:r>
                      <a:endParaRPr lang="en-US" sz="1700"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80954" marR="80954" marT="40478" marB="40478"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50000"/>
                        </a:lnSpc>
                        <a:buFont typeface="+mj-lt"/>
                        <a:buAutoNum type="arabicPeriod"/>
                      </a:pPr>
                      <a:r>
                        <a:rPr lang="zh-CN" altLang="en-US" sz="1700">
                          <a:latin typeface="华文楷体"/>
                          <a:ea typeface="华文楷体"/>
                          <a:cs typeface="华文楷体"/>
                        </a:rPr>
                        <a:t>使 </a:t>
                      </a:r>
                      <a:r>
                        <a:rPr lang="en-US" altLang="zh-CN" sz="1700">
                          <a:latin typeface="华文楷体"/>
                          <a:ea typeface="华文楷体"/>
                          <a:cs typeface="华文楷体"/>
                        </a:rPr>
                        <a:t>DSP</a:t>
                      </a:r>
                      <a:r>
                        <a:rPr lang="zh-CN" altLang="en-US" sz="1700">
                          <a:latin typeface="华文楷体"/>
                          <a:ea typeface="华文楷体"/>
                          <a:cs typeface="华文楷体"/>
                        </a:rPr>
                        <a:t> </a:t>
                      </a:r>
                      <a:r>
                        <a:rPr lang="zh-CN" altLang="en-US" sz="1700">
                          <a:latin typeface="华文楷体"/>
                          <a:ea typeface="华文楷体"/>
                          <a:cs typeface="华文楷体"/>
                        </a:rPr>
                        <a:t>进入</a:t>
                      </a:r>
                      <a:r>
                        <a:rPr lang="zh-CN" altLang="en-US" sz="1700">
                          <a:latin typeface="华文楷体"/>
                          <a:ea typeface="华文楷体"/>
                          <a:cs typeface="华文楷体"/>
                        </a:rPr>
                        <a:t>复位状态</a:t>
                      </a:r>
                      <a:endParaRPr lang="en-US" sz="1700">
                        <a:latin typeface="华文楷体"/>
                        <a:ea typeface="华文楷体"/>
                        <a:cs typeface="华文楷体"/>
                      </a:endParaRPr>
                    </a:p>
                  </a:txBody>
                  <a:tcPr marL="80954" marR="80954" marT="40478" marB="40478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0668374"/>
      </p:ext>
    </p:extLst>
  </p:cSld>
  <p:clrMapOvr>
    <a:masterClrMapping/>
  </p:clrMapOvr>
  <p:transition xmlns:p14="http://schemas.microsoft.com/office/powerpoint/2010/main" advClick="0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83" y="1005096"/>
            <a:ext cx="5534528" cy="38046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1583" y="215457"/>
            <a:ext cx="1556836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altLang="zh-CN" sz="3200">
                <a:latin typeface="华文楷体"/>
                <a:ea typeface="华文楷体"/>
                <a:cs typeface="华文楷体"/>
              </a:rPr>
              <a:t>Notify</a:t>
            </a:r>
            <a:endParaRPr lang="en-US" sz="32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74833" y="1058013"/>
            <a:ext cx="2772834" cy="367792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>
                <a:latin typeface="News Gothic MT"/>
                <a:ea typeface="华文楷体"/>
                <a:cs typeface="News Gothic MT"/>
              </a:rPr>
              <a:t>P0</a:t>
            </a:r>
            <a:r>
              <a:rPr lang="en-US" altLang="zh-CN" sz="1200">
                <a:latin typeface="News Gothic MT"/>
                <a:ea typeface="华文楷体"/>
                <a:cs typeface="News Gothic MT"/>
              </a:rPr>
              <a:t>:</a:t>
            </a:r>
            <a:r>
              <a:rPr lang="zh-CN" altLang="en-US" sz="1200">
                <a:latin typeface="News Gothic MT"/>
                <a:ea typeface="华文楷体"/>
                <a:cs typeface="News Gothic MT"/>
              </a:rPr>
              <a:t> </a:t>
            </a:r>
            <a:endParaRPr lang="en-US" altLang="zh-CN" sz="1200">
              <a:latin typeface="News Gothic MT"/>
              <a:ea typeface="华文楷体"/>
              <a:cs typeface="News Gothic MT"/>
            </a:endParaRPr>
          </a:p>
          <a:p>
            <a:pPr>
              <a:lnSpc>
                <a:spcPct val="150000"/>
              </a:lnSpc>
            </a:pPr>
            <a:r>
              <a:rPr lang="en-US" altLang="zh-CN" sz="1200">
                <a:latin typeface="News Gothic MT"/>
                <a:ea typeface="华文楷体"/>
                <a:cs typeface="News Gothic MT"/>
              </a:rPr>
              <a:t>void register_event(line, ev, handle);</a:t>
            </a:r>
          </a:p>
          <a:p>
            <a:pPr>
              <a:lnSpc>
                <a:spcPct val="150000"/>
              </a:lnSpc>
            </a:pPr>
            <a:r>
              <a:rPr lang="zh-CN" altLang="en-US" sz="1200">
                <a:latin typeface="News Gothic MT"/>
                <a:ea typeface="华文楷体"/>
                <a:cs typeface="News Gothic MT"/>
              </a:rPr>
              <a:t>       </a:t>
            </a:r>
            <a:endParaRPr lang="en-US" altLang="zh-CN" sz="1200">
              <a:latin typeface="News Gothic MT"/>
              <a:ea typeface="华文楷体"/>
              <a:cs typeface="News Gothic MT"/>
            </a:endParaRPr>
          </a:p>
          <a:p>
            <a:pPr>
              <a:lnSpc>
                <a:spcPct val="150000"/>
              </a:lnSpc>
            </a:pPr>
            <a:r>
              <a:rPr lang="en-US" altLang="zh-CN" sz="1200">
                <a:latin typeface="News Gothic MT"/>
                <a:ea typeface="华文楷体"/>
                <a:cs typeface="News Gothic MT"/>
              </a:rPr>
              <a:t>P1</a:t>
            </a:r>
            <a:r>
              <a:rPr lang="en-US" altLang="zh-CN" sz="1200">
                <a:latin typeface="News Gothic MT"/>
                <a:ea typeface="华文楷体"/>
                <a:cs typeface="News Gothic MT"/>
              </a:rPr>
              <a:t>:</a:t>
            </a:r>
            <a:r>
              <a:rPr lang="zh-CN" altLang="en-US" sz="1200">
                <a:latin typeface="News Gothic MT"/>
                <a:ea typeface="华文楷体"/>
                <a:cs typeface="News Gothic MT"/>
              </a:rPr>
              <a:t> </a:t>
            </a:r>
            <a:endParaRPr lang="en-US" altLang="zh-CN" sz="1200">
              <a:latin typeface="News Gothic MT"/>
              <a:ea typeface="华文楷体"/>
              <a:cs typeface="News Gothic MT"/>
            </a:endParaRPr>
          </a:p>
          <a:p>
            <a:pPr>
              <a:lnSpc>
                <a:spcPct val="150000"/>
              </a:lnSpc>
            </a:pPr>
            <a:r>
              <a:rPr lang="en-US" altLang="zh-CN" sz="1200">
                <a:latin typeface="News Gothic MT"/>
                <a:ea typeface="华文楷体"/>
                <a:cs typeface="News Gothic MT"/>
              </a:rPr>
              <a:t>void send_event(line, ev, arg);</a:t>
            </a:r>
          </a:p>
          <a:p>
            <a:pPr>
              <a:lnSpc>
                <a:spcPct val="150000"/>
              </a:lnSpc>
            </a:pPr>
            <a:endParaRPr lang="en-US" altLang="zh-CN" sz="1200">
              <a:latin typeface="News Gothic MT"/>
              <a:ea typeface="华文楷体"/>
              <a:cs typeface="News Gothic MT"/>
            </a:endParaRPr>
          </a:p>
          <a:p>
            <a:pPr>
              <a:lnSpc>
                <a:spcPct val="150000"/>
              </a:lnSpc>
            </a:pPr>
            <a:r>
              <a:rPr lang="en-US" altLang="zh-CN" sz="1200">
                <a:latin typeface="News Gothic MT"/>
                <a:ea typeface="华文楷体"/>
                <a:cs typeface="News Gothic MT"/>
              </a:rPr>
              <a:t>P0</a:t>
            </a:r>
            <a:r>
              <a:rPr lang="zh-CN" altLang="en-US" sz="1200">
                <a:latin typeface="News Gothic MT"/>
                <a:ea typeface="华文楷体"/>
                <a:cs typeface="News Gothic MT"/>
              </a:rPr>
              <a:t> </a:t>
            </a:r>
            <a:r>
              <a:rPr lang="en-US" altLang="zh-CN" sz="1200">
                <a:latin typeface="News Gothic MT"/>
                <a:ea typeface="华文楷体"/>
                <a:cs typeface="News Gothic MT"/>
              </a:rPr>
              <a:t>lineN</a:t>
            </a:r>
            <a:r>
              <a:rPr lang="zh-CN" altLang="en-US" sz="1200">
                <a:latin typeface="News Gothic MT"/>
                <a:ea typeface="华文楷体"/>
                <a:cs typeface="News Gothic MT"/>
              </a:rPr>
              <a:t> </a:t>
            </a:r>
            <a:r>
              <a:rPr lang="en-US" altLang="zh-CN" sz="1200">
                <a:latin typeface="News Gothic MT"/>
                <a:ea typeface="华文楷体"/>
                <a:cs typeface="News Gothic MT"/>
              </a:rPr>
              <a:t>event</a:t>
            </a:r>
            <a:r>
              <a:rPr lang="zh-CN" altLang="en-US" sz="1200">
                <a:latin typeface="News Gothic MT"/>
                <a:ea typeface="华文楷体"/>
                <a:cs typeface="News Gothic MT"/>
              </a:rPr>
              <a:t> </a:t>
            </a:r>
            <a:r>
              <a:rPr lang="en-US" altLang="zh-CN" sz="1200">
                <a:latin typeface="News Gothic MT"/>
                <a:ea typeface="华文楷体"/>
                <a:cs typeface="News Gothic MT"/>
              </a:rPr>
              <a:t>handle:</a:t>
            </a:r>
          </a:p>
          <a:p>
            <a:pPr>
              <a:lnSpc>
                <a:spcPct val="150000"/>
              </a:lnSpc>
            </a:pPr>
            <a:r>
              <a:rPr lang="en-US" altLang="zh-CN" sz="1200" i="1">
                <a:ea typeface="华文楷体"/>
                <a:cs typeface="News Gothic MT"/>
              </a:rPr>
              <a:t>handle_event</a:t>
            </a:r>
            <a:r>
              <a:rPr lang="en-US" altLang="zh-CN" sz="1200" b="1" i="1">
                <a:ea typeface="华文楷体"/>
                <a:cs typeface="News Gothic MT"/>
              </a:rPr>
              <a:t>X</a:t>
            </a:r>
            <a:r>
              <a:rPr lang="en-US" altLang="zh-CN" sz="1200" i="1">
                <a:ea typeface="华文楷体"/>
                <a:cs typeface="News Gothic MT"/>
              </a:rPr>
              <a:t>(arg);</a:t>
            </a:r>
          </a:p>
          <a:p>
            <a:pPr>
              <a:lnSpc>
                <a:spcPct val="150000"/>
              </a:lnSpc>
            </a:pPr>
            <a:r>
              <a:rPr lang="en-US" altLang="zh-CN" sz="1200">
                <a:ea typeface="华文楷体"/>
                <a:cs typeface="News Gothic MT"/>
              </a:rPr>
              <a:t>handle_event1(arg);</a:t>
            </a:r>
          </a:p>
          <a:p>
            <a:pPr>
              <a:lnSpc>
                <a:spcPct val="150000"/>
              </a:lnSpc>
            </a:pPr>
            <a:r>
              <a:rPr lang="en-US" altLang="zh-CN" sz="1200">
                <a:ea typeface="华文楷体"/>
                <a:cs typeface="News Gothic MT"/>
              </a:rPr>
              <a:t>handle_event2(arg);</a:t>
            </a:r>
          </a:p>
          <a:p>
            <a:pPr>
              <a:lnSpc>
                <a:spcPct val="150000"/>
              </a:lnSpc>
            </a:pPr>
            <a:endParaRPr lang="en-US" sz="1200">
              <a:ea typeface="华文楷体"/>
              <a:cs typeface="News Gothic MT"/>
            </a:endParaRPr>
          </a:p>
          <a:p>
            <a:pPr>
              <a:lnSpc>
                <a:spcPct val="150000"/>
              </a:lnSpc>
            </a:pPr>
            <a:endParaRPr lang="en-US" sz="1200">
              <a:ea typeface="华文楷体"/>
              <a:cs typeface="News Gothic MT"/>
            </a:endParaRPr>
          </a:p>
          <a:p>
            <a:pPr>
              <a:lnSpc>
                <a:spcPct val="150000"/>
              </a:lnSpc>
            </a:pPr>
            <a:endParaRPr lang="en-US" sz="1200">
              <a:ea typeface="华文楷体"/>
              <a:cs typeface="News Gothic MT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391583" y="636044"/>
            <a:ext cx="5783852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latin typeface="华文楷体"/>
                <a:ea typeface="华文楷体"/>
                <a:cs typeface="华文楷体"/>
              </a:rPr>
              <a:t>                                                                                                 </a:t>
            </a:r>
            <a:endParaRPr lang="en-US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4150341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82" y="1301751"/>
            <a:ext cx="7340968" cy="3301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2583" y="363624"/>
            <a:ext cx="3634328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altLang="zh-CN" sz="3200">
                <a:latin typeface="华文楷体"/>
                <a:ea typeface="华文楷体"/>
                <a:cs typeface="华文楷体"/>
              </a:rPr>
              <a:t>Share</a:t>
            </a:r>
            <a:r>
              <a:rPr lang="en-US" altLang="zh-CN" sz="3200">
                <a:latin typeface="华文楷体"/>
                <a:ea typeface="华文楷体"/>
                <a:cs typeface="华文楷体"/>
              </a:rPr>
              <a:t>d</a:t>
            </a:r>
            <a:r>
              <a:rPr lang="en-US" altLang="zh-CN" sz="3200">
                <a:latin typeface="华文楷体"/>
                <a:ea typeface="华文楷体"/>
                <a:cs typeface="华文楷体"/>
              </a:rPr>
              <a:t>MemRegion</a:t>
            </a:r>
            <a:endParaRPr lang="en-US" sz="32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4062496614"/>
      </p:ext>
    </p:extLst>
  </p:cSld>
  <p:clrMapOvr>
    <a:masterClrMapping/>
  </p:clrMapOvr>
  <p:transition xmlns:p14="http://schemas.microsoft.com/office/powerpoint/2010/main" advClick="0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2583" y="294948"/>
            <a:ext cx="2339102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altLang="zh-CN" sz="3200">
                <a:latin typeface="华文楷体"/>
                <a:ea typeface="华文楷体"/>
                <a:cs typeface="华文楷体"/>
              </a:rPr>
              <a:t>MutexLock</a:t>
            </a:r>
            <a:endParaRPr lang="en-US" sz="32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6883" y="1062559"/>
            <a:ext cx="5654025" cy="93871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1100"/>
              <a:t>*Peterson</a:t>
            </a:r>
            <a:br>
              <a:rPr lang="en-US" sz="1100"/>
            </a:br>
            <a:r>
              <a:rPr lang="en-US" sz="1100"/>
              <a:t>//flag[] is boolean array; and turn is an integer</a:t>
            </a:r>
          </a:p>
          <a:p>
            <a:r>
              <a:rPr lang="da-DK" sz="1100"/>
              <a:t>flag[0]   = false;</a:t>
            </a:r>
          </a:p>
          <a:p>
            <a:r>
              <a:rPr lang="da-DK" sz="1100"/>
              <a:t>flag[1]   = false;</a:t>
            </a:r>
          </a:p>
          <a:p>
            <a:r>
              <a:rPr lang="en-US" sz="1100"/>
              <a:t>turn;</a:t>
            </a:r>
            <a:endParaRPr lang="en-US" sz="11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6882" y="2096528"/>
            <a:ext cx="2773140" cy="161582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none" rtlCol="0">
            <a:spAutoFit/>
          </a:bodyPr>
          <a:lstStyle/>
          <a:p>
            <a:r>
              <a:rPr lang="en-US" altLang="zh-CN" sz="1100"/>
              <a:t>ARM</a:t>
            </a:r>
            <a:r>
              <a:rPr lang="en-US" sz="1100"/>
              <a:t>: flag[0] = true;</a:t>
            </a:r>
          </a:p>
          <a:p>
            <a:r>
              <a:rPr lang="en-US" sz="1100"/>
              <a:t>    turn = 1;</a:t>
            </a:r>
          </a:p>
          <a:p>
            <a:r>
              <a:rPr lang="en-US" sz="1100"/>
              <a:t>    while (flag[1] == true &amp;&amp; turn == 1)</a:t>
            </a:r>
          </a:p>
          <a:p>
            <a:r>
              <a:rPr lang="en-US" sz="1100"/>
              <a:t>    {</a:t>
            </a:r>
          </a:p>
          <a:p>
            <a:r>
              <a:rPr lang="en-US" sz="1100"/>
              <a:t>        // busy wait</a:t>
            </a:r>
          </a:p>
          <a:p>
            <a:r>
              <a:rPr lang="en-US" sz="1100"/>
              <a:t>    }</a:t>
            </a:r>
          </a:p>
          <a:p>
            <a:r>
              <a:rPr lang="en-US" sz="1100"/>
              <a:t>    // critical section</a:t>
            </a:r>
          </a:p>
          <a:p>
            <a:r>
              <a:rPr lang="da-DK" sz="1100"/>
              <a:t>    flag[0] = false;</a:t>
            </a:r>
          </a:p>
          <a:p>
            <a:r>
              <a:rPr lang="en-US" sz="1100"/>
              <a:t>    // end of critical section</a:t>
            </a:r>
            <a:endParaRPr lang="en-US" sz="11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7767" y="2096528"/>
            <a:ext cx="2773140" cy="161582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none" rtlCol="0">
            <a:spAutoFit/>
          </a:bodyPr>
          <a:lstStyle/>
          <a:p>
            <a:r>
              <a:rPr lang="en-US" altLang="zh-CN" sz="1100"/>
              <a:t>DSP</a:t>
            </a:r>
            <a:r>
              <a:rPr lang="en-US" sz="1100"/>
              <a:t>: flag[1] = true;</a:t>
            </a:r>
          </a:p>
          <a:p>
            <a:r>
              <a:rPr lang="en-US" sz="1100"/>
              <a:t>    turn = 0;</a:t>
            </a:r>
          </a:p>
          <a:p>
            <a:r>
              <a:rPr lang="en-US" sz="1100"/>
              <a:t>    while (flag[0] == true &amp;&amp; turn == 0)</a:t>
            </a:r>
          </a:p>
          <a:p>
            <a:r>
              <a:rPr lang="en-US" sz="1100"/>
              <a:t>    {</a:t>
            </a:r>
          </a:p>
          <a:p>
            <a:r>
              <a:rPr lang="en-US" sz="1100"/>
              <a:t>        // busy wait</a:t>
            </a:r>
          </a:p>
          <a:p>
            <a:r>
              <a:rPr lang="en-US" sz="1100"/>
              <a:t>    }</a:t>
            </a:r>
          </a:p>
          <a:p>
            <a:r>
              <a:rPr lang="en-US" sz="1100"/>
              <a:t>    // critical section</a:t>
            </a:r>
          </a:p>
          <a:p>
            <a:r>
              <a:rPr lang="da-DK" sz="1100"/>
              <a:t>    flag[1] = false;</a:t>
            </a:r>
          </a:p>
          <a:p>
            <a:r>
              <a:rPr lang="en-US" sz="1100"/>
              <a:t>    // end of critical section</a:t>
            </a:r>
            <a:endParaRPr lang="en-US" sz="1100">
              <a:latin typeface="华文楷体"/>
              <a:ea typeface="华文楷体"/>
              <a:cs typeface="华文楷体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12" y="1669840"/>
            <a:ext cx="2156631" cy="11393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76883" y="4049816"/>
            <a:ext cx="2773140" cy="76944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altLang="zh-CN" sz="1100"/>
              <a:t>ARM</a:t>
            </a:r>
            <a:r>
              <a:rPr lang="en-US" sz="1100"/>
              <a:t>:</a:t>
            </a:r>
          </a:p>
          <a:p>
            <a:r>
              <a:rPr lang="en-US" sz="1100"/>
              <a:t>void mutex_lock_enter();</a:t>
            </a:r>
            <a:br>
              <a:rPr lang="en-US" sz="1100"/>
            </a:br>
            <a:r>
              <a:rPr lang="en-US" sz="1100"/>
              <a:t>                …</a:t>
            </a:r>
            <a:endParaRPr lang="da-DK" sz="1100"/>
          </a:p>
          <a:p>
            <a:r>
              <a:rPr lang="en-US" sz="1100"/>
              <a:t>void </a:t>
            </a:r>
            <a:r>
              <a:rPr lang="da-DK" sz="1100"/>
              <a:t>mutex_lock_leave();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77012" y="2686195"/>
            <a:ext cx="180530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latin typeface="News Gothic MT"/>
                <a:ea typeface="华文楷体"/>
                <a:cs typeface="News Gothic MT"/>
              </a:rPr>
              <a:t>shared memory space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57767" y="4055275"/>
            <a:ext cx="2773140" cy="76944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altLang="zh-CN" sz="1100"/>
              <a:t>DSP</a:t>
            </a:r>
            <a:r>
              <a:rPr lang="en-US" sz="1100"/>
              <a:t>:</a:t>
            </a:r>
            <a:br>
              <a:rPr lang="en-US" sz="1100"/>
            </a:br>
            <a:r>
              <a:rPr lang="en-US" sz="1100"/>
              <a:t>void mutex_lock_enter();</a:t>
            </a:r>
            <a:br>
              <a:rPr lang="en-US" sz="1100"/>
            </a:br>
            <a:r>
              <a:rPr lang="en-US" sz="1100"/>
              <a:t>                …</a:t>
            </a:r>
            <a:endParaRPr lang="da-DK" sz="1100"/>
          </a:p>
          <a:p>
            <a:r>
              <a:rPr lang="en-US" sz="1100"/>
              <a:t>void </a:t>
            </a:r>
            <a:r>
              <a:rPr lang="da-DK" sz="1100"/>
              <a:t>mutex_lock_leave();</a:t>
            </a:r>
          </a:p>
        </p:txBody>
      </p:sp>
    </p:spTree>
    <p:extLst>
      <p:ext uri="{BB962C8B-B14F-4D97-AF65-F5344CB8AC3E}">
        <p14:creationId xmlns:p14="http://schemas.microsoft.com/office/powerpoint/2010/main" val="56193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:dissolve/>
      </p:transition>
    </mc:Choice>
    <mc:Fallback xmlns="">
      <p:transition xmlns:p14="http://schemas.microsoft.com/office/powerpoint/2010/main" spd="slow" advClick="0">
        <p:dissolv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50" y="1625601"/>
            <a:ext cx="7503583" cy="17722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2583" y="603250"/>
            <a:ext cx="2941831" cy="78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altLang="zh-CN" sz="3200">
                <a:latin typeface="华文楷体"/>
                <a:ea typeface="华文楷体"/>
                <a:cs typeface="华文楷体"/>
              </a:rPr>
              <a:t>MessageQueue</a:t>
            </a:r>
            <a:endParaRPr lang="en-US" sz="32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6583" y="3630089"/>
            <a:ext cx="7323667" cy="76174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altLang="zh-CN">
                <a:latin typeface="News Gothic MT"/>
                <a:ea typeface="华文楷体"/>
                <a:cs typeface="News Gothic MT"/>
              </a:rPr>
              <a:t>void</a:t>
            </a:r>
            <a:r>
              <a:rPr lang="zh-CN" altLang="en-US">
                <a:latin typeface="News Gothic MT"/>
                <a:ea typeface="华文楷体"/>
                <a:cs typeface="News Gothic MT"/>
              </a:rPr>
              <a:t>  </a:t>
            </a:r>
            <a:r>
              <a:rPr lang="en-US" altLang="zh-CN">
                <a:latin typeface="News Gothic MT"/>
                <a:ea typeface="华文楷体"/>
                <a:cs typeface="News Gothic MT"/>
              </a:rPr>
              <a:t>meesage_queue_push(msg);</a:t>
            </a:r>
          </a:p>
          <a:p>
            <a:pPr>
              <a:lnSpc>
                <a:spcPct val="150000"/>
              </a:lnSpc>
            </a:pPr>
            <a:r>
              <a:rPr lang="en-US" altLang="zh-CN">
                <a:latin typeface="News Gothic MT"/>
                <a:ea typeface="华文楷体"/>
                <a:cs typeface="News Gothic MT"/>
              </a:rPr>
              <a:t>Message</a:t>
            </a:r>
            <a:r>
              <a:rPr lang="zh-CN" altLang="en-US">
                <a:latin typeface="News Gothic MT"/>
                <a:ea typeface="华文楷体"/>
                <a:cs typeface="News Gothic MT"/>
              </a:rPr>
              <a:t>  </a:t>
            </a:r>
            <a:r>
              <a:rPr lang="en-US" altLang="zh-CN">
                <a:latin typeface="News Gothic MT"/>
                <a:ea typeface="华文楷体"/>
                <a:cs typeface="News Gothic MT"/>
              </a:rPr>
              <a:t>* message_queue_pull();</a:t>
            </a:r>
            <a:endParaRPr lang="en-US">
              <a:latin typeface="News Gothic MT"/>
              <a:ea typeface="华文楷体"/>
              <a:cs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2735853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:blinds dir="vert"/>
      </p:transition>
    </mc:Choice>
    <mc:Fallback xmlns="">
      <p:transition xmlns:p14="http://schemas.microsoft.com/office/powerpoint/2010/main" spd="slow" advClick="0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50000"/>
          </a:lnSpc>
          <a:defRPr>
            <a:latin typeface="华文楷体"/>
            <a:ea typeface="华文楷体"/>
            <a:cs typeface="华文楷体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6792</TotalTime>
  <Words>415</Words>
  <Application>Microsoft Macintosh PowerPoint</Application>
  <PresentationFormat>On-screen Show (16:10)</PresentationFormat>
  <Paragraphs>129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Breeze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基于SysLink的双核通信开发</dc:title>
  <dc:creator>yin deng</dc:creator>
  <cp:lastModifiedBy>yin deng</cp:lastModifiedBy>
  <cp:revision>357</cp:revision>
  <cp:lastPrinted>2014-10-12T00:57:50Z</cp:lastPrinted>
  <dcterms:created xsi:type="dcterms:W3CDTF">2014-09-12T06:34:54Z</dcterms:created>
  <dcterms:modified xsi:type="dcterms:W3CDTF">2014-10-12T15:03:15Z</dcterms:modified>
</cp:coreProperties>
</file>