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9" r:id="rId1"/>
  </p:sldMasterIdLst>
  <p:notesMasterIdLst>
    <p:notesMasterId r:id="rId12"/>
  </p:notesMasterIdLst>
  <p:sldIdLst>
    <p:sldId id="261" r:id="rId2"/>
    <p:sldId id="270" r:id="rId3"/>
    <p:sldId id="262" r:id="rId4"/>
    <p:sldId id="265" r:id="rId5"/>
    <p:sldId id="263" r:id="rId6"/>
    <p:sldId id="264" r:id="rId7"/>
    <p:sldId id="266" r:id="rId8"/>
    <p:sldId id="267" r:id="rId9"/>
    <p:sldId id="269" r:id="rId10"/>
    <p:sldId id="268" r:id="rId11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2" autoAdjust="0"/>
    <p:restoredTop sz="94765" autoAdjust="0"/>
  </p:normalViewPr>
  <p:slideViewPr>
    <p:cSldViewPr snapToGrid="0" snapToObjects="1">
      <p:cViewPr>
        <p:scale>
          <a:sx n="120" d="100"/>
          <a:sy n="120" d="100"/>
        </p:scale>
        <p:origin x="-1416" y="-256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3344" y="-1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华文楷体"/>
              </a:defRPr>
            </a:lvl1pPr>
          </a:lstStyle>
          <a:p>
            <a:fld id="{9ED89FC8-707A-EB44-8D79-EA31DA70A44B}" type="datetimeFigureOut">
              <a:rPr lang="en-US" smtClean="0"/>
              <a:pPr/>
              <a:t>10/23/14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华文楷体"/>
              </a:defRPr>
            </a:lvl1pPr>
          </a:lstStyle>
          <a:p>
            <a:fld id="{5874CE99-DA4C-544D-9C5A-78F6689204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7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079501"/>
            <a:ext cx="6487668" cy="2627406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 dirty="0">
              <a:solidFill>
                <a:schemeClr val="tx1">
                  <a:lumMod val="65000"/>
                  <a:lumOff val="35000"/>
                </a:schemeClr>
              </a:solidFill>
              <a:latin typeface="华文楷体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270001"/>
            <a:ext cx="6498158" cy="1437389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华文楷体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5" y="2749178"/>
            <a:ext cx="6498159" cy="7638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2" y="509894"/>
            <a:ext cx="4079545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2" y="1489881"/>
            <a:ext cx="4079545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299493"/>
            <a:ext cx="3657600" cy="4431731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06919"/>
            <a:ext cx="1524000" cy="46460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06919"/>
            <a:ext cx="6689726" cy="464608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42" y="2794003"/>
            <a:ext cx="8416925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42" y="3975859"/>
            <a:ext cx="8416925" cy="810559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02948"/>
            <a:ext cx="8402040" cy="236405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9" y="2002621"/>
            <a:ext cx="8056563" cy="1135062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9" y="3113338"/>
            <a:ext cx="8056563" cy="1250156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89648"/>
            <a:ext cx="8042276" cy="111413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509894"/>
            <a:ext cx="3840480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06917"/>
            <a:ext cx="3840480" cy="464608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489881"/>
            <a:ext cx="3840480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333501"/>
            <a:ext cx="8042276" cy="3619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5229723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fld id="{B01F9CA3-105E-4857-9057-6DB6197DA786}" type="datetimeFigureOut">
              <a:rPr lang="en-US" smtClean="0"/>
              <a:pPr/>
              <a:t>10/23/14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62" y="5229723"/>
            <a:ext cx="484094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5229723"/>
            <a:ext cx="990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  <a:latin typeface="华文楷体"/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logo（无投影）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295" y="89647"/>
            <a:ext cx="904707" cy="796442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 userDrawn="1"/>
        </p:nvSpPr>
        <p:spPr>
          <a:xfrm>
            <a:off x="6553157" y="4739212"/>
            <a:ext cx="2590844" cy="975789"/>
          </a:xfrm>
          <a:prstGeom prst="rect">
            <a:avLst/>
          </a:prstGeom>
        </p:spPr>
        <p:txBody>
          <a:bodyPr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官网：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        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www.tronlong.com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论坛：     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www.51dsp.net</a:t>
            </a:r>
            <a:br>
              <a:rPr lang="en-US" altLang="zh-CN" sz="1400" dirty="0">
                <a:latin typeface="华文楷体"/>
                <a:ea typeface="华文楷体"/>
                <a:cs typeface="华文楷体"/>
              </a:rPr>
            </a:b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C6748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162594183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OMAPL138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</a:t>
            </a:r>
            <a:r>
              <a:rPr lang="en-US" sz="1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华文楷体"/>
                <a:cs typeface="华文楷体"/>
              </a:rPr>
              <a:t>227961486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0" r:id="rId1"/>
    <p:sldLayoutId id="2147484651" r:id="rId2"/>
    <p:sldLayoutId id="2147484652" r:id="rId3"/>
    <p:sldLayoutId id="2147484653" r:id="rId4"/>
    <p:sldLayoutId id="2147484654" r:id="rId5"/>
    <p:sldLayoutId id="2147484655" r:id="rId6"/>
    <p:sldLayoutId id="2147484656" r:id="rId7"/>
    <p:sldLayoutId id="2147484657" r:id="rId8"/>
    <p:sldLayoutId id="2147484658" r:id="rId9"/>
    <p:sldLayoutId id="2147484659" r:id="rId10"/>
    <p:sldLayoutId id="2147484660" r:id="rId11"/>
    <p:sldLayoutId id="214748466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华文楷体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3839" y="354794"/>
            <a:ext cx="5869235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CN" sz="40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4000">
                <a:latin typeface="华文楷体"/>
                <a:ea typeface="华文楷体"/>
                <a:cs typeface="华文楷体"/>
              </a:rPr>
              <a:t> 双核通信</a:t>
            </a:r>
            <a:endParaRPr lang="zh-TW" altLang="en-US" sz="4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7082" y="1185334"/>
            <a:ext cx="5211683" cy="2539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6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 框架结构</a:t>
            </a:r>
            <a:endParaRPr lang="en-US" altLang="zh-CN" sz="3600">
              <a:latin typeface="华文楷体"/>
              <a:ea typeface="华文楷体"/>
              <a:cs typeface="华文楷体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6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 编译</a:t>
            </a:r>
            <a:endParaRPr lang="en-US" altLang="zh-CN" sz="3600">
              <a:latin typeface="华文楷体"/>
              <a:ea typeface="华文楷体"/>
              <a:cs typeface="华文楷体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600">
                <a:latin typeface="华文楷体"/>
                <a:ea typeface="华文楷体"/>
                <a:cs typeface="华文楷体"/>
              </a:rPr>
              <a:t>ARM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与</a:t>
            </a:r>
            <a:r>
              <a:rPr lang="en-US" altLang="zh-CN" sz="3600">
                <a:latin typeface="华文楷体"/>
                <a:ea typeface="华文楷体"/>
                <a:cs typeface="华文楷体"/>
              </a:rPr>
              <a:t>DSP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 的通信演示</a:t>
            </a:r>
            <a:endParaRPr lang="en-US" sz="36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7834" y="3502241"/>
            <a:ext cx="6301725" cy="964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q"/>
            </a:pPr>
            <a:r>
              <a:rPr lang="en-US" sz="4000">
                <a:latin typeface="华文楷体"/>
                <a:ea typeface="华文楷体"/>
                <a:cs typeface="华文楷体"/>
              </a:rPr>
              <a:t>双核开发流程及</a:t>
            </a:r>
            <a:r>
              <a:rPr lang="zh-CN" altLang="en-US" sz="4000">
                <a:latin typeface="华文楷体"/>
                <a:ea typeface="华文楷体"/>
                <a:cs typeface="华文楷体"/>
              </a:rPr>
              <a:t>相关建议</a:t>
            </a:r>
            <a:endParaRPr lang="en-US" sz="40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05725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8584" y="-126681"/>
            <a:ext cx="6301725" cy="964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q"/>
            </a:pPr>
            <a:r>
              <a:rPr lang="en-US" sz="4000">
                <a:latin typeface="华文楷体"/>
                <a:ea typeface="华文楷体"/>
                <a:cs typeface="华文楷体"/>
              </a:rPr>
              <a:t>双核开发流程及</a:t>
            </a:r>
            <a:r>
              <a:rPr lang="zh-CN" altLang="en-US" sz="4000">
                <a:latin typeface="华文楷体"/>
                <a:ea typeface="华文楷体"/>
                <a:cs typeface="华文楷体"/>
              </a:rPr>
              <a:t>相关建议</a:t>
            </a:r>
            <a:endParaRPr lang="en-US" sz="4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5494" y="837686"/>
            <a:ext cx="488080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zh-TW" altLang="en-US" sz="2400" b="1">
                <a:latin typeface="华文楷体"/>
                <a:ea typeface="华文楷体"/>
                <a:cs typeface="华文楷体"/>
              </a:rPr>
              <a:t>相关开发人员：</a:t>
            </a:r>
            <a:endParaRPr lang="en-US" altLang="zh-TW" sz="2400" b="1">
              <a:latin typeface="华文楷体"/>
              <a:ea typeface="华文楷体"/>
              <a:cs typeface="华文楷体"/>
            </a:endParaRPr>
          </a:p>
          <a:p>
            <a:pPr marL="342900" indent="-342900">
              <a:buFont typeface="Arial"/>
              <a:buChar char="•"/>
            </a:pPr>
            <a:r>
              <a:rPr lang="en-US" altLang="zh-TW">
                <a:latin typeface="华文楷体"/>
                <a:ea typeface="华文楷体"/>
                <a:cs typeface="华文楷体"/>
              </a:rPr>
              <a:t>dsp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工程师</a:t>
            </a:r>
          </a:p>
          <a:p>
            <a:pPr lvl="1"/>
            <a:r>
              <a:rPr lang="zh-TW" altLang="en-US">
                <a:latin typeface="华文楷体"/>
                <a:ea typeface="华文楷体"/>
                <a:cs typeface="华文楷体"/>
              </a:rPr>
              <a:t>负责</a:t>
            </a:r>
            <a:r>
              <a:rPr lang="en-US" altLang="zh-TW">
                <a:latin typeface="华文楷体"/>
                <a:ea typeface="华文楷体"/>
                <a:cs typeface="华文楷体"/>
              </a:rPr>
              <a:t> dsp 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驱动及算法开发</a:t>
            </a:r>
          </a:p>
          <a:p>
            <a:pPr marL="342900" indent="-342900">
              <a:buFont typeface="Arial"/>
              <a:buChar char="•"/>
            </a:pPr>
            <a:r>
              <a:rPr lang="en-US" altLang="zh-TW">
                <a:latin typeface="华文楷体"/>
                <a:ea typeface="华文楷体"/>
                <a:cs typeface="华文楷体"/>
              </a:rPr>
              <a:t>linux 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应用工程师</a:t>
            </a:r>
          </a:p>
          <a:p>
            <a:pPr lvl="1"/>
            <a:r>
              <a:rPr lang="zh-TW" altLang="en-US">
                <a:latin typeface="华文楷体"/>
                <a:ea typeface="华文楷体"/>
                <a:cs typeface="华文楷体"/>
              </a:rPr>
              <a:t>负责双核通信，逻辑控制及用户数据处理等程序开发</a:t>
            </a:r>
            <a:endParaRPr lang="en-US" altLang="zh-CN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304" y="789960"/>
            <a:ext cx="3363608" cy="3536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zh-CN" altLang="en-US" sz="2400" b="1">
                <a:latin typeface="华文楷体"/>
                <a:ea typeface="华文楷体"/>
                <a:cs typeface="华文楷体"/>
              </a:rPr>
              <a:t>项目目录：</a:t>
            </a:r>
            <a:endParaRPr lang="en-US" altLang="zh-CN" sz="2400" b="1">
              <a:latin typeface="华文楷体"/>
              <a:ea typeface="华文楷体"/>
              <a:cs typeface="华文楷体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zh-CN" sz="1400" b="1">
                <a:latin typeface="华文楷体"/>
                <a:ea typeface="华文楷体"/>
                <a:cs typeface="华文楷体"/>
              </a:rPr>
              <a:t>d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sp:</a:t>
            </a:r>
          </a:p>
          <a:p>
            <a:pPr lvl="1">
              <a:lnSpc>
                <a:spcPct val="150000"/>
              </a:lnSpc>
            </a:pPr>
            <a:r>
              <a:rPr lang="zh-CN" altLang="zh-CN" sz="1400" b="1">
                <a:latin typeface="华文楷体"/>
                <a:ea typeface="华文楷体"/>
                <a:cs typeface="华文楷体"/>
              </a:rPr>
              <a:t>a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pp</a:t>
            </a:r>
            <a:r>
              <a:rPr lang="zh-CN" altLang="en-US" sz="1400" b="1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 sz="1400" b="1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driver</a:t>
            </a:r>
            <a:r>
              <a:rPr lang="zh-CN" altLang="en-US" sz="1400" b="1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codec</a:t>
            </a:r>
            <a:r>
              <a:rPr lang="zh-CN" altLang="en-US" sz="1400" b="1">
                <a:latin typeface="华文楷体"/>
                <a:ea typeface="华文楷体"/>
                <a:cs typeface="华文楷体"/>
              </a:rPr>
              <a:t> </a:t>
            </a:r>
            <a:r>
              <a:rPr lang="zh-CN" altLang="zh-CN" sz="1400" i="1">
                <a:latin typeface="华文楷体"/>
                <a:ea typeface="华文楷体"/>
                <a:cs typeface="华文楷体"/>
              </a:rPr>
              <a:t>d</a:t>
            </a:r>
            <a:r>
              <a:rPr lang="en-US" altLang="zh-CN" sz="1400" i="1">
                <a:latin typeface="华文楷体"/>
                <a:ea typeface="华文楷体"/>
                <a:cs typeface="华文楷体"/>
              </a:rPr>
              <a:t>sp.cfg</a:t>
            </a:r>
            <a:r>
              <a:rPr lang="zh-CN" altLang="en-US" sz="1400" i="1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i="1">
                <a:latin typeface="华文楷体"/>
                <a:ea typeface="华文楷体"/>
                <a:cs typeface="华文楷体"/>
              </a:rPr>
              <a:t>makefile</a:t>
            </a:r>
            <a:r>
              <a:rPr lang="zh-CN" altLang="en-US" sz="1400" b="1" i="1">
                <a:latin typeface="华文楷体"/>
                <a:ea typeface="华文楷体"/>
                <a:cs typeface="华文楷体"/>
              </a:rPr>
              <a:t> </a:t>
            </a:r>
            <a:endParaRPr lang="en-US" altLang="zh-CN" sz="1400" b="1" i="1">
              <a:latin typeface="华文楷体"/>
              <a:ea typeface="华文楷体"/>
              <a:cs typeface="华文楷体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zh-CN" sz="1400" b="1">
                <a:latin typeface="华文楷体"/>
                <a:ea typeface="华文楷体"/>
                <a:cs typeface="华文楷体"/>
              </a:rPr>
              <a:t>h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ost</a:t>
            </a:r>
            <a:r>
              <a:rPr lang="zh-CN" altLang="zh-CN" sz="1400" b="1">
                <a:latin typeface="华文楷体"/>
                <a:ea typeface="华文楷体"/>
                <a:cs typeface="华文楷体"/>
              </a:rPr>
              <a:t>:</a:t>
            </a:r>
            <a:endParaRPr lang="en-US" altLang="zh-CN" sz="1400" b="1">
              <a:latin typeface="华文楷体"/>
              <a:ea typeface="华文楷体"/>
              <a:cs typeface="华文楷体"/>
            </a:endParaRPr>
          </a:p>
          <a:p>
            <a:pPr lvl="1">
              <a:lnSpc>
                <a:spcPct val="150000"/>
              </a:lnSpc>
            </a:pPr>
            <a:r>
              <a:rPr lang="zh-CN" altLang="zh-CN" sz="1400" b="1">
                <a:latin typeface="华文楷体"/>
                <a:ea typeface="华文楷体"/>
                <a:cs typeface="华文楷体"/>
              </a:rPr>
              <a:t>a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pp</a:t>
            </a:r>
            <a:r>
              <a:rPr lang="zh-CN" altLang="en-US" sz="1400" b="1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 sz="1400" b="1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i="1">
                <a:latin typeface="华文楷体"/>
                <a:ea typeface="华文楷体"/>
                <a:cs typeface="华文楷体"/>
              </a:rPr>
              <a:t>makefile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 …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zh-CN" sz="1400" b="1">
                <a:latin typeface="华文楷体"/>
                <a:ea typeface="华文楷体"/>
                <a:cs typeface="华文楷体"/>
              </a:rPr>
              <a:t>s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hared:</a:t>
            </a:r>
          </a:p>
          <a:p>
            <a:pPr lvl="1">
              <a:lnSpc>
                <a:spcPct val="150000"/>
              </a:lnSpc>
            </a:pPr>
            <a:r>
              <a:rPr lang="zh-CN" altLang="zh-CN" sz="1400" i="1">
                <a:latin typeface="华文楷体"/>
                <a:ea typeface="华文楷体"/>
                <a:cs typeface="华文楷体"/>
              </a:rPr>
              <a:t>p</a:t>
            </a:r>
            <a:r>
              <a:rPr lang="en-US" altLang="zh-CN" sz="1400" i="1">
                <a:latin typeface="华文楷体"/>
                <a:ea typeface="华文楷体"/>
                <a:cs typeface="华文楷体"/>
              </a:rPr>
              <a:t>rotocol.h</a:t>
            </a:r>
            <a:r>
              <a:rPr lang="zh-CN" altLang="en-US" sz="1400" i="1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i="1">
                <a:latin typeface="华文楷体"/>
                <a:ea typeface="华文楷体"/>
                <a:cs typeface="华文楷体"/>
              </a:rPr>
              <a:t>config.bld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altLang="zh-CN" sz="1400" i="1">
                <a:latin typeface="华文楷体"/>
                <a:ea typeface="华文楷体"/>
                <a:cs typeface="华文楷体"/>
              </a:rPr>
              <a:t>makefile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zh-CN" sz="1400" b="1">
                <a:latin typeface="华文楷体"/>
                <a:ea typeface="华文楷体"/>
                <a:cs typeface="华文楷体"/>
              </a:rPr>
              <a:t>r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>un:</a:t>
            </a:r>
          </a:p>
          <a:p>
            <a:pPr lvl="1">
              <a:lnSpc>
                <a:spcPct val="150000"/>
              </a:lnSpc>
            </a:pPr>
            <a:r>
              <a:rPr lang="zh-CN" altLang="zh-CN" sz="1400" i="1">
                <a:latin typeface="华文楷体"/>
                <a:ea typeface="华文楷体"/>
                <a:cs typeface="华文楷体"/>
              </a:rPr>
              <a:t>r</a:t>
            </a:r>
            <a:r>
              <a:rPr lang="en-US" altLang="zh-CN" sz="1400" i="1">
                <a:latin typeface="华文楷体"/>
                <a:ea typeface="华文楷体"/>
                <a:cs typeface="华文楷体"/>
              </a:rPr>
              <a:t>un.sh</a:t>
            </a:r>
            <a:r>
              <a:rPr lang="zh-CN" altLang="en-US" sz="1400" i="1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i="1">
                <a:latin typeface="华文楷体"/>
                <a:ea typeface="华文楷体"/>
                <a:cs typeface="华文楷体"/>
              </a:rPr>
              <a:t>slaveloader</a:t>
            </a:r>
            <a:r>
              <a:rPr lang="zh-CN" altLang="en-US" sz="1400" i="1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i="1">
                <a:latin typeface="华文楷体"/>
                <a:ea typeface="华文楷体"/>
                <a:cs typeface="华文楷体"/>
              </a:rPr>
              <a:t>syslink.ko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495" y="2716736"/>
            <a:ext cx="488080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zh-TW" altLang="en-US" sz="2400" b="1">
                <a:latin typeface="华文楷体"/>
                <a:ea typeface="华文楷体"/>
                <a:cs typeface="华文楷体"/>
              </a:rPr>
              <a:t>基于</a:t>
            </a:r>
            <a:r>
              <a:rPr lang="en-US" altLang="zh-TW" sz="2400" b="1">
                <a:latin typeface="华文楷体"/>
                <a:ea typeface="华文楷体"/>
                <a:cs typeface="华文楷体"/>
              </a:rPr>
              <a:t>syslink</a:t>
            </a:r>
            <a:r>
              <a:rPr lang="zh-TW" altLang="en-US" sz="2400" b="1">
                <a:latin typeface="华文楷体"/>
                <a:ea typeface="华文楷体"/>
                <a:cs typeface="华文楷体"/>
              </a:rPr>
              <a:t>双核开发流程：</a:t>
            </a:r>
          </a:p>
          <a:p>
            <a:pPr marL="342900" indent="-342900">
              <a:buFont typeface="+mj-ea"/>
              <a:buAutoNum type="circleNumDbPlain"/>
            </a:pPr>
            <a:r>
              <a:rPr lang="zh-TW" altLang="en-US">
                <a:latin typeface="华文楷体"/>
                <a:ea typeface="华文楷体"/>
                <a:cs typeface="华文楷体"/>
              </a:rPr>
              <a:t>项目开发设计（包括外设、内存的分配，通信协议的设计）</a:t>
            </a:r>
          </a:p>
          <a:p>
            <a:pPr marL="342900" indent="-342900">
              <a:buFont typeface="+mj-lt"/>
              <a:buAutoNum type="circleNumDbPlain"/>
            </a:pPr>
            <a:r>
              <a:rPr lang="en-US" altLang="zh-TW">
                <a:latin typeface="华文楷体"/>
                <a:ea typeface="华文楷体"/>
                <a:cs typeface="华文楷体"/>
              </a:rPr>
              <a:t>DSP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端外设驱动和算法的开发</a:t>
            </a:r>
          </a:p>
          <a:p>
            <a:pPr marL="342900" indent="-342900">
              <a:buFont typeface="+mj-lt"/>
              <a:buAutoNum type="circleNumDbPlain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ARM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端应用程序开发（功能逻辑和图形界面）</a:t>
            </a:r>
            <a:r>
              <a:rPr lang="en-US" altLang="zh-TW">
                <a:latin typeface="华文楷体"/>
                <a:ea typeface="华文楷体"/>
                <a:cs typeface="华文楷体"/>
              </a:rPr>
              <a:t> </a:t>
            </a:r>
          </a:p>
          <a:p>
            <a:pPr marL="342900" indent="-342900">
              <a:buFont typeface="+mj-lt"/>
              <a:buAutoNum type="circleNumDbPlain"/>
            </a:pPr>
            <a:r>
              <a:rPr lang="zh-TW" altLang="en-US">
                <a:latin typeface="华文楷体"/>
                <a:ea typeface="华文楷体"/>
                <a:cs typeface="华文楷体"/>
              </a:rPr>
              <a:t>基于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SysLink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的双核通信代码</a:t>
            </a:r>
          </a:p>
          <a:p>
            <a:pPr marL="342900" indent="-342900">
              <a:buFont typeface="+mj-lt"/>
              <a:buAutoNum type="circleNumDbPlain"/>
            </a:pPr>
            <a:r>
              <a:rPr lang="zh-TW" altLang="en-US">
                <a:latin typeface="华文楷体"/>
                <a:ea typeface="华文楷体"/>
                <a:cs typeface="华文楷体"/>
              </a:rPr>
              <a:t>综合程序代码整合及调试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53956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7166" y="1091838"/>
            <a:ext cx="69955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楷体"/>
                <a:ea typeface="华文楷体"/>
                <a:cs typeface="华文楷体"/>
              </a:rPr>
              <a:t>  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	</a:t>
            </a:r>
            <a:r>
              <a:rPr lang="en-US" altLang="zh-TW" sz="2000">
                <a:latin typeface="华文楷体"/>
                <a:ea typeface="华文楷体"/>
                <a:cs typeface="华文楷体"/>
              </a:rPr>
              <a:t>SysLink</a:t>
            </a:r>
            <a:r>
              <a:rPr lang="zh-TW" altLang="en-US" sz="2000">
                <a:latin typeface="华文楷体"/>
                <a:ea typeface="华文楷体"/>
                <a:cs typeface="华文楷体"/>
              </a:rPr>
              <a:t>是一个用于开发嵌入式异构多核系统的软件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开</a:t>
            </a:r>
            <a:r>
              <a:rPr lang="zh-TW" altLang="en-US" sz="2000">
                <a:latin typeface="华文楷体"/>
                <a:ea typeface="华文楷体"/>
                <a:cs typeface="华文楷体"/>
              </a:rPr>
              <a:t>发工具包。通过它可以快速进行多核间的通信功能的开发。可以根据项目需要，在不同的处理器核上运行不同的操作系统，比如 </a:t>
            </a:r>
            <a:r>
              <a:rPr lang="en-US" altLang="zh-TW" sz="2000">
                <a:latin typeface="华文楷体"/>
                <a:ea typeface="华文楷体"/>
                <a:cs typeface="华文楷体"/>
              </a:rPr>
              <a:t>Linux</a:t>
            </a:r>
            <a:r>
              <a:rPr lang="zh-TW" altLang="en-US" sz="2000">
                <a:latin typeface="华文楷体"/>
                <a:ea typeface="华文楷体"/>
                <a:cs typeface="华文楷体"/>
              </a:rPr>
              <a:t>，</a:t>
            </a:r>
            <a:r>
              <a:rPr lang="en-US" altLang="zh-TW" sz="2000">
                <a:latin typeface="华文楷体"/>
                <a:ea typeface="华文楷体"/>
                <a:cs typeface="华文楷体"/>
              </a:rPr>
              <a:t>SYS/BIOS</a:t>
            </a:r>
            <a:r>
              <a:rPr lang="zh-TW" altLang="en-US" sz="2000">
                <a:latin typeface="华文楷体"/>
                <a:ea typeface="华文楷体"/>
                <a:cs typeface="华文楷体"/>
              </a:rPr>
              <a:t>，</a:t>
            </a:r>
            <a:r>
              <a:rPr lang="en-US" altLang="zh-TW" sz="2000">
                <a:latin typeface="华文楷体"/>
                <a:ea typeface="华文楷体"/>
                <a:cs typeface="华文楷体"/>
              </a:rPr>
              <a:t>QNX</a:t>
            </a:r>
            <a:r>
              <a:rPr lang="zh-TW" altLang="en-US" sz="2000">
                <a:latin typeface="华文楷体"/>
                <a:ea typeface="华文楷体"/>
                <a:cs typeface="华文楷体"/>
              </a:rPr>
              <a:t>，</a:t>
            </a:r>
            <a:r>
              <a:rPr lang="en-US" altLang="zh-TW" sz="2000">
                <a:latin typeface="华文楷体"/>
                <a:ea typeface="华文楷体"/>
                <a:cs typeface="华文楷体"/>
              </a:rPr>
              <a:t>WinCE </a:t>
            </a:r>
            <a:r>
              <a:rPr lang="zh-TW" altLang="en-US" sz="2000">
                <a:latin typeface="华文楷体"/>
                <a:ea typeface="华文楷体"/>
                <a:cs typeface="华文楷体"/>
              </a:rPr>
              <a:t>等。同时，还可以通过它实现主从控制功能，主核可以操作从核资源，并可以管理从核程序的加载与运行。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516" y="3178997"/>
            <a:ext cx="6682317" cy="16137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7166" y="186765"/>
            <a:ext cx="4012758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>
                <a:latin typeface="华文楷体"/>
                <a:ea typeface="华文楷体"/>
                <a:cs typeface="华文楷体"/>
              </a:rPr>
              <a:t>1.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36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 框架结构</a:t>
            </a:r>
            <a:endParaRPr lang="en-US" sz="36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40046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975193"/>
              </p:ext>
            </p:extLst>
          </p:nvPr>
        </p:nvGraphicFramePr>
        <p:xfrm>
          <a:off x="954089" y="1418735"/>
          <a:ext cx="7449078" cy="27054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80420"/>
                <a:gridCol w="5468658"/>
              </a:tblGrid>
              <a:tr h="337217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缩写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</a:t>
                      </a:r>
                      <a:r>
                        <a:rPr lang="zh-CN" altLang="en-US" sz="24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描述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</a:tr>
              <a:tr h="3372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HLOS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Higher Level Operating System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</a:tr>
              <a:tr h="3372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RTOS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Real Time Operating System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</a:tr>
              <a:tr h="3372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CCS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Code Composer Studio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</a:tr>
              <a:tr h="3372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IPC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Inter-Processor Communication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</a:tr>
              <a:tr h="3372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GPP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General Purpose Processor e.g. ARM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</a:tr>
              <a:tr h="3372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Digital Signal Processor e.g. C</a:t>
                      </a:r>
                      <a:r>
                        <a:rPr lang="en-US" altLang="zh-CN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674X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</a:tr>
              <a:tr h="9251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CGTools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Code Gen Tools, e.g. Compiler, Linker, Archiver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21009" marR="21009" marT="21009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1339" y="419168"/>
            <a:ext cx="1620957" cy="702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华文楷体"/>
                <a:ea typeface="华文楷体"/>
                <a:cs typeface="华文楷体"/>
              </a:rPr>
              <a:t>相关术语</a:t>
            </a:r>
            <a:endParaRPr lang="en-US" sz="28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47264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nux0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33" y="622300"/>
            <a:ext cx="7302500" cy="4470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584" y="70687"/>
            <a:ext cx="1620957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v"/>
            </a:pPr>
            <a:r>
              <a:rPr lang="en-US" altLang="zh-CN" sz="3200">
                <a:latin typeface="华文楷体"/>
                <a:ea typeface="华文楷体"/>
                <a:cs typeface="华文楷体"/>
              </a:rPr>
              <a:t>Linux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75242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117" y="607506"/>
            <a:ext cx="5590070" cy="41211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9168" y="0"/>
            <a:ext cx="6327373" cy="702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v"/>
            </a:pPr>
            <a:r>
              <a:rPr lang="en-US" altLang="zh-CN" sz="2800">
                <a:latin typeface="华文楷体"/>
                <a:ea typeface="华文楷体"/>
                <a:cs typeface="华文楷体"/>
              </a:rPr>
              <a:t>RTOS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（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Real-Time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Operating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System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）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357678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pcUG_over_1_1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3631142"/>
            <a:ext cx="7734300" cy="1186883"/>
          </a:xfrm>
          <a:prstGeom prst="rect">
            <a:avLst/>
          </a:prstGeom>
        </p:spPr>
      </p:pic>
      <p:pic>
        <p:nvPicPr>
          <p:cNvPr id="3" name="Picture 2" descr="IPC_comm_featu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825500"/>
            <a:ext cx="7734300" cy="2943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8584" y="70687"/>
            <a:ext cx="6365845" cy="702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v"/>
            </a:pPr>
            <a:r>
              <a:rPr lang="en-US" altLang="zh-CN" sz="2800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（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Inter-Processor Communication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）</a:t>
            </a:r>
            <a:endParaRPr lang="en-US" sz="28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316945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sLinkIpcProduc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919" y="840318"/>
            <a:ext cx="7016750" cy="39419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8584" y="0"/>
            <a:ext cx="2569934" cy="702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v"/>
            </a:pPr>
            <a:r>
              <a:rPr lang="en-US" altLang="zh-CN" sz="2800">
                <a:latin typeface="华文楷体"/>
                <a:ea typeface="华文楷体"/>
                <a:cs typeface="华文楷体"/>
              </a:rPr>
              <a:t>SysLink 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框架</a:t>
            </a:r>
            <a:endParaRPr lang="en-US" sz="28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24874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754" y="359833"/>
            <a:ext cx="5211715" cy="44613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90334" y="4636533"/>
            <a:ext cx="237757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华文楷体"/>
                <a:ea typeface="华文楷体"/>
                <a:cs typeface="华文楷体"/>
              </a:rPr>
              <a:t>Runtime</a:t>
            </a:r>
            <a:r>
              <a:rPr lang="zh-CN" altLang="en-US" sz="24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400">
                <a:latin typeface="华文楷体"/>
                <a:ea typeface="华文楷体"/>
                <a:cs typeface="华文楷体"/>
              </a:rPr>
              <a:t>Memory</a:t>
            </a:r>
            <a:endParaRPr lang="en-US" sz="24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02352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9001" y="560916"/>
            <a:ext cx="6773332" cy="4224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>
                <a:latin typeface="华文楷体"/>
                <a:ea typeface="华文楷体"/>
                <a:cs typeface="华文楷体"/>
              </a:rPr>
              <a:t>2</a:t>
            </a:r>
            <a:r>
              <a:rPr lang="en-US" altLang="en-US" sz="3600">
                <a:latin typeface="华文楷体"/>
                <a:ea typeface="华文楷体"/>
                <a:cs typeface="华文楷体"/>
              </a:rPr>
              <a:t>. </a:t>
            </a:r>
            <a:r>
              <a:rPr lang="zh-CN" altLang="zh-CN" sz="3600">
                <a:latin typeface="华文楷体"/>
                <a:ea typeface="华文楷体"/>
                <a:cs typeface="华文楷体"/>
              </a:rPr>
              <a:t>S</a:t>
            </a:r>
            <a:r>
              <a:rPr lang="en-US" altLang="zh-CN" sz="3600">
                <a:latin typeface="华文楷体"/>
                <a:ea typeface="华文楷体"/>
                <a:cs typeface="华文楷体"/>
              </a:rPr>
              <a:t>ysLink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 编译</a:t>
            </a:r>
            <a:endParaRPr lang="en-US" altLang="zh-CN" sz="3600">
              <a:latin typeface="华文楷体"/>
              <a:ea typeface="华文楷体"/>
              <a:cs typeface="华文楷体"/>
            </a:endParaRPr>
          </a:p>
          <a:p>
            <a:pPr lvl="1">
              <a:lnSpc>
                <a:spcPct val="150000"/>
              </a:lnSpc>
            </a:pPr>
            <a:r>
              <a:rPr lang="en-US" altLang="zh-TW">
                <a:latin typeface="华文楷体"/>
                <a:ea typeface="华文楷体"/>
                <a:cs typeface="华文楷体"/>
              </a:rPr>
              <a:t>OMAPL138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的多核软件开发组件</a:t>
            </a:r>
            <a:r>
              <a:rPr lang="en-US" altLang="zh-TW">
                <a:latin typeface="华文楷体"/>
                <a:ea typeface="华文楷体"/>
                <a:cs typeface="华文楷体"/>
              </a:rPr>
              <a:t>MCSDK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开发入门</a:t>
            </a:r>
            <a:endParaRPr lang="en-US" altLang="zh-TW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	--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TW">
                <a:latin typeface="华文楷体"/>
                <a:ea typeface="华文楷体"/>
                <a:cs typeface="华文楷体"/>
              </a:rPr>
              <a:t>syslink 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配置、编译、安装 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endParaRPr lang="en-US" altLang="zh-CN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r>
              <a:rPr lang="en-US" altLang="zh-CN" sz="3600">
                <a:latin typeface="华文楷体"/>
                <a:ea typeface="华文楷体"/>
                <a:cs typeface="华文楷体"/>
              </a:rPr>
              <a:t>3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. </a:t>
            </a:r>
            <a:r>
              <a:rPr lang="en-US" altLang="zh-CN" sz="3600">
                <a:latin typeface="华文楷体"/>
                <a:ea typeface="华文楷体"/>
                <a:cs typeface="华文楷体"/>
              </a:rPr>
              <a:t>ARM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与</a:t>
            </a:r>
            <a:r>
              <a:rPr lang="en-US" altLang="zh-CN" sz="3600">
                <a:latin typeface="华文楷体"/>
                <a:ea typeface="华文楷体"/>
                <a:cs typeface="华文楷体"/>
              </a:rPr>
              <a:t>DSP</a:t>
            </a:r>
            <a:r>
              <a:rPr lang="zh-CN" altLang="en-US" sz="3600">
                <a:latin typeface="华文楷体"/>
                <a:ea typeface="华文楷体"/>
                <a:cs typeface="华文楷体"/>
              </a:rPr>
              <a:t> 的通信演示</a:t>
            </a:r>
            <a:endParaRPr lang="en-US" altLang="zh-CN" sz="3600">
              <a:latin typeface="华文楷体"/>
              <a:ea typeface="华文楷体"/>
              <a:cs typeface="华文楷体"/>
            </a:endParaRPr>
          </a:p>
          <a:p>
            <a:pPr lvl="1">
              <a:lnSpc>
                <a:spcPct val="150000"/>
              </a:lnSpc>
            </a:pPr>
            <a:r>
              <a:rPr lang="en-US" altLang="zh-TW">
                <a:latin typeface="华文楷体"/>
                <a:ea typeface="华文楷体"/>
                <a:cs typeface="华文楷体"/>
              </a:rPr>
              <a:t>OMAPL138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的多核软件开发组件</a:t>
            </a:r>
            <a:r>
              <a:rPr lang="en-US" altLang="zh-TW">
                <a:latin typeface="华文楷体"/>
                <a:ea typeface="华文楷体"/>
                <a:cs typeface="华文楷体"/>
              </a:rPr>
              <a:t>MCSDK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开发入门</a:t>
            </a:r>
            <a:endParaRPr lang="en-US" altLang="zh-TW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	--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TW">
                <a:latin typeface="华文楷体"/>
                <a:ea typeface="华文楷体"/>
                <a:cs typeface="华文楷体"/>
              </a:rPr>
              <a:t>syslink 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示例程序演示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37230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50000"/>
          </a:lnSpc>
          <a:defRPr>
            <a:latin typeface="华文楷体"/>
            <a:ea typeface="华文楷体"/>
            <a:cs typeface="华文楷体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8939</TotalTime>
  <Words>194</Words>
  <Application>Microsoft Macintosh PowerPoint</Application>
  <PresentationFormat>On-screen Show (16:10)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Breeze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基于SysLink的双核通信开发</dc:title>
  <dc:creator>yin deng</dc:creator>
  <cp:lastModifiedBy>yin deng</cp:lastModifiedBy>
  <cp:revision>436</cp:revision>
  <cp:lastPrinted>2014-10-20T07:48:10Z</cp:lastPrinted>
  <dcterms:created xsi:type="dcterms:W3CDTF">2014-09-12T06:34:54Z</dcterms:created>
  <dcterms:modified xsi:type="dcterms:W3CDTF">2014-10-23T05:59:51Z</dcterms:modified>
</cp:coreProperties>
</file>