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9" r:id="rId1"/>
  </p:sldMasterIdLst>
  <p:notesMasterIdLst>
    <p:notesMasterId r:id="rId19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82" r:id="rId11"/>
    <p:sldId id="279" r:id="rId12"/>
    <p:sldId id="283" r:id="rId13"/>
    <p:sldId id="280" r:id="rId14"/>
    <p:sldId id="284" r:id="rId15"/>
    <p:sldId id="285" r:id="rId16"/>
    <p:sldId id="286" r:id="rId17"/>
    <p:sldId id="257" r:id="rId18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8985" autoAdjust="0"/>
  </p:normalViewPr>
  <p:slideViewPr>
    <p:cSldViewPr snapToGrid="0" snapToObjects="1">
      <p:cViewPr varScale="1">
        <p:scale>
          <a:sx n="124" d="100"/>
          <a:sy n="124" d="100"/>
        </p:scale>
        <p:origin x="-432" y="-96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BB7094-E75F-5C40-BCAE-C0B792E68BC0}" type="doc">
      <dgm:prSet loTypeId="urn:microsoft.com/office/officeart/2009/3/layout/HorizontalOrganization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318D64D-17AD-DB48-902F-3AB5FFB1FB97}">
      <dgm:prSet phldrT="[文本]" custT="1"/>
      <dgm:spPr>
        <a:noFill/>
      </dgm:spPr>
      <dgm:t>
        <a:bodyPr/>
        <a:lstStyle/>
        <a:p>
          <a:pPr algn="ctr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课程大纲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FA33EF5B-762B-D847-AFC8-2471F571C7F4}" type="sibTrans" cxnId="{3D5F8C49-FCD4-E64A-8875-B128A8BF8293}">
      <dgm:prSet/>
      <dgm:spPr/>
      <dgm:t>
        <a:bodyPr/>
        <a:lstStyle/>
        <a:p>
          <a:pPr algn="ctr"/>
          <a:endParaRPr lang="zh-CN" altLang="en-US" sz="1400"/>
        </a:p>
      </dgm:t>
    </dgm:pt>
    <dgm:pt modelId="{8604E9B8-45FD-1645-9622-17CC4D58F4CF}" type="parTrans" cxnId="{3D5F8C49-FCD4-E64A-8875-B128A8BF8293}">
      <dgm:prSet/>
      <dgm:spPr/>
      <dgm:t>
        <a:bodyPr/>
        <a:lstStyle/>
        <a:p>
          <a:pPr algn="ctr"/>
          <a:endParaRPr lang="zh-CN" altLang="en-US" sz="1400"/>
        </a:p>
      </dgm:t>
    </dgm:pt>
    <dgm:pt modelId="{2540771D-B454-C145-A8AB-E80E8CB36AB1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前言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C0BF4006-ECDD-364B-8B88-31CF7CBB4530}" type="sibTrans" cxnId="{898EEA29-1537-6F4C-BCB9-16C0B8FE2EC5}">
      <dgm:prSet/>
      <dgm:spPr/>
      <dgm:t>
        <a:bodyPr/>
        <a:lstStyle/>
        <a:p>
          <a:endParaRPr lang="en-US"/>
        </a:p>
      </dgm:t>
    </dgm:pt>
    <dgm:pt modelId="{1C602FEB-C532-A346-9264-BD84462614D1}" type="parTrans" cxnId="{898EEA29-1537-6F4C-BCB9-16C0B8FE2EC5}">
      <dgm:prSet/>
      <dgm:spPr/>
      <dgm:t>
        <a:bodyPr/>
        <a:lstStyle/>
        <a:p>
          <a:pPr algn="l"/>
          <a:endParaRPr lang="en-US"/>
        </a:p>
      </dgm:t>
    </dgm:pt>
    <dgm:pt modelId="{31CE3E69-1514-2B41-9CBB-6C66BAF90C3C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课程对象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EE9A8CD5-4560-0548-B601-4EEA8A60A1C0}" type="parTrans" cxnId="{5F2DAB41-54F9-8E49-8B4A-08182C61A96D}">
      <dgm:prSet/>
      <dgm:spPr/>
      <dgm:t>
        <a:bodyPr/>
        <a:lstStyle/>
        <a:p>
          <a:pPr algn="l"/>
          <a:endParaRPr lang="en-US"/>
        </a:p>
      </dgm:t>
    </dgm:pt>
    <dgm:pt modelId="{4D5F405E-DD74-C74C-A1AC-96E9D820B8AA}" type="sibTrans" cxnId="{5F2DAB41-54F9-8E49-8B4A-08182C61A96D}">
      <dgm:prSet/>
      <dgm:spPr/>
      <dgm:t>
        <a:bodyPr/>
        <a:lstStyle/>
        <a:p>
          <a:endParaRPr lang="en-US"/>
        </a:p>
      </dgm:t>
    </dgm:pt>
    <dgm:pt modelId="{4D453874-9391-CB4F-A7C5-5BD2DF30DA8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课程目标</a:t>
          </a:r>
        </a:p>
      </dgm:t>
    </dgm:pt>
    <dgm:pt modelId="{479224E6-B0D8-124D-B407-56CAFEB842AF}" type="parTrans" cxnId="{D9EB04D5-1A1B-0C4A-B671-DF23B5CD9A4C}">
      <dgm:prSet/>
      <dgm:spPr/>
      <dgm:t>
        <a:bodyPr/>
        <a:lstStyle/>
        <a:p>
          <a:pPr algn="l"/>
          <a:endParaRPr lang="en-US"/>
        </a:p>
      </dgm:t>
    </dgm:pt>
    <dgm:pt modelId="{3579C43B-BF3A-1147-A1F1-A792754B38EE}" type="sibTrans" cxnId="{D9EB04D5-1A1B-0C4A-B671-DF23B5CD9A4C}">
      <dgm:prSet/>
      <dgm:spPr/>
      <dgm:t>
        <a:bodyPr/>
        <a:lstStyle/>
        <a:p>
          <a:endParaRPr lang="en-US"/>
        </a:p>
      </dgm:t>
    </dgm:pt>
    <dgm:pt modelId="{CB7AF753-7EDE-7B42-92DC-D51E49504CD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内容结构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1A05EDC0-BDA4-1149-B7C2-55C0B7919F24}" type="parTrans" cxnId="{46E49965-612B-854D-B8AA-57601EFD8F6E}">
      <dgm:prSet/>
      <dgm:spPr/>
      <dgm:t>
        <a:bodyPr/>
        <a:lstStyle/>
        <a:p>
          <a:pPr algn="l"/>
          <a:endParaRPr lang="en-US"/>
        </a:p>
      </dgm:t>
    </dgm:pt>
    <dgm:pt modelId="{F184F3AE-13C1-5141-98AD-6E4BFC7AEDF8}" type="sibTrans" cxnId="{46E49965-612B-854D-B8AA-57601EFD8F6E}">
      <dgm:prSet/>
      <dgm:spPr/>
      <dgm:t>
        <a:bodyPr/>
        <a:lstStyle/>
        <a:p>
          <a:endParaRPr lang="en-US"/>
        </a:p>
      </dgm:t>
    </dgm:pt>
    <dgm:pt modelId="{C7DFBFE5-59B1-9D40-89D8-0832BBA4D15E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学习准备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8748806D-EF5C-2A40-8C63-A2FC2DA96044}" type="parTrans" cxnId="{9B8D4970-9EBE-274E-80BC-50F50121D77A}">
      <dgm:prSet/>
      <dgm:spPr/>
      <dgm:t>
        <a:bodyPr/>
        <a:lstStyle/>
        <a:p>
          <a:pPr algn="l"/>
          <a:endParaRPr lang="en-US"/>
        </a:p>
      </dgm:t>
    </dgm:pt>
    <dgm:pt modelId="{5C01464B-18A4-4A44-AB9E-0E1E9DFA1936}" type="sibTrans" cxnId="{9B8D4970-9EBE-274E-80BC-50F50121D77A}">
      <dgm:prSet/>
      <dgm:spPr/>
      <dgm:t>
        <a:bodyPr/>
        <a:lstStyle/>
        <a:p>
          <a:endParaRPr lang="en-US"/>
        </a:p>
      </dgm:t>
    </dgm:pt>
    <dgm:pt modelId="{501CF922-95B0-364B-B1B3-AB620983B55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双核开发理论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DB36FF19-57EC-974C-9653-E9539B5746E8}" type="parTrans" cxnId="{EEEEC896-A260-E34A-A44D-D43668E8FA04}">
      <dgm:prSet/>
      <dgm:spPr/>
      <dgm:t>
        <a:bodyPr/>
        <a:lstStyle/>
        <a:p>
          <a:pPr algn="l"/>
          <a:endParaRPr lang="en-US"/>
        </a:p>
      </dgm:t>
    </dgm:pt>
    <dgm:pt modelId="{C8BF86CE-BED8-CA43-88E8-9F4C8FC8F2AC}" type="sibTrans" cxnId="{EEEEC896-A260-E34A-A44D-D43668E8FA04}">
      <dgm:prSet/>
      <dgm:spPr/>
      <dgm:t>
        <a:bodyPr/>
        <a:lstStyle/>
        <a:p>
          <a:endParaRPr lang="en-US"/>
        </a:p>
      </dgm:t>
    </dgm:pt>
    <dgm:pt modelId="{B7C6BB6F-793C-8A48-942C-3B5256867016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TI ARM/DSP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双核异构处理器工作特性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289AC488-AD45-7D4D-B663-F048CEC1B0FE}" type="parTrans" cxnId="{B07DC817-0AA1-2B43-B422-E710000E6A94}">
      <dgm:prSet/>
      <dgm:spPr/>
      <dgm:t>
        <a:bodyPr/>
        <a:lstStyle/>
        <a:p>
          <a:pPr algn="l"/>
          <a:endParaRPr lang="en-US"/>
        </a:p>
      </dgm:t>
    </dgm:pt>
    <dgm:pt modelId="{0DBEA860-5432-D44E-8658-3606B552A81E}" type="sibTrans" cxnId="{B07DC817-0AA1-2B43-B422-E710000E6A94}">
      <dgm:prSet/>
      <dgm:spPr/>
      <dgm:t>
        <a:bodyPr/>
        <a:lstStyle/>
        <a:p>
          <a:endParaRPr lang="en-US"/>
        </a:p>
      </dgm:t>
    </dgm:pt>
    <dgm:pt modelId="{AFE02431-8E13-4D4E-A8CF-CCB155355532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TI OMAPL38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平台双核通信的硬件支持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2DDD473E-19C5-FB4D-BFA5-4C9B91531AC5}" type="parTrans" cxnId="{DEBE72BF-9267-1548-A241-8A3C342EC675}">
      <dgm:prSet/>
      <dgm:spPr/>
      <dgm:t>
        <a:bodyPr/>
        <a:lstStyle/>
        <a:p>
          <a:pPr algn="l"/>
          <a:endParaRPr lang="en-US"/>
        </a:p>
      </dgm:t>
    </dgm:pt>
    <dgm:pt modelId="{6C89C406-78C6-D94C-81E3-9F2A6893E3CF}" type="sibTrans" cxnId="{DEBE72BF-9267-1548-A241-8A3C342EC675}">
      <dgm:prSet/>
      <dgm:spPr/>
      <dgm:t>
        <a:bodyPr/>
        <a:lstStyle/>
        <a:p>
          <a:endParaRPr lang="en-US"/>
        </a:p>
      </dgm:t>
    </dgm:pt>
    <dgm:pt modelId="{43D9544A-B876-BB40-9293-059FEC5B2EBD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简单双核通信软件设计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EE9D77A7-FBED-BA4F-AC87-2EA387D1EE45}" type="parTrans" cxnId="{5C6F952B-13B5-6846-B11E-5E761F836FD5}">
      <dgm:prSet/>
      <dgm:spPr/>
      <dgm:t>
        <a:bodyPr/>
        <a:lstStyle/>
        <a:p>
          <a:pPr algn="l"/>
          <a:endParaRPr lang="en-US"/>
        </a:p>
      </dgm:t>
    </dgm:pt>
    <dgm:pt modelId="{CAEF2C9A-B05C-324E-AC80-5F353E42DAD0}" type="sibTrans" cxnId="{5C6F952B-13B5-6846-B11E-5E761F836FD5}">
      <dgm:prSet/>
      <dgm:spPr/>
      <dgm:t>
        <a:bodyPr/>
        <a:lstStyle/>
        <a:p>
          <a:endParaRPr lang="en-US"/>
        </a:p>
      </dgm:t>
    </dgm:pt>
    <dgm:pt modelId="{D2EDE9BA-EFB8-D342-96D0-99017BF260BB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 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双核通信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B1E9A22F-4C60-F544-8F58-32B16E38091A}" type="parTrans" cxnId="{F2B9D90F-91F2-BF48-AC36-2B524348B535}">
      <dgm:prSet/>
      <dgm:spPr/>
      <dgm:t>
        <a:bodyPr/>
        <a:lstStyle/>
        <a:p>
          <a:pPr algn="l"/>
          <a:endParaRPr lang="en-US"/>
        </a:p>
      </dgm:t>
    </dgm:pt>
    <dgm:pt modelId="{5DA107A2-A30D-6942-BAF2-82C0D117E218}" type="sibTrans" cxnId="{F2B9D90F-91F2-BF48-AC36-2B524348B535}">
      <dgm:prSet/>
      <dgm:spPr/>
      <dgm:t>
        <a:bodyPr/>
        <a:lstStyle/>
        <a:p>
          <a:endParaRPr lang="en-US"/>
        </a:p>
      </dgm:t>
    </dgm:pt>
    <dgm:pt modelId="{D70AD671-B604-4E45-9133-42B1C660AA34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框架结构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60358AFB-A989-EF43-9BF5-50AD017930E3}" type="parTrans" cxnId="{A02AD2DC-6A17-7148-8F71-8D00E42FDD26}">
      <dgm:prSet/>
      <dgm:spPr/>
      <dgm:t>
        <a:bodyPr/>
        <a:lstStyle/>
        <a:p>
          <a:pPr algn="l"/>
          <a:endParaRPr lang="en-US"/>
        </a:p>
      </dgm:t>
    </dgm:pt>
    <dgm:pt modelId="{85668973-81B3-934A-AFA9-BD5FCE73C043}" type="sibTrans" cxnId="{A02AD2DC-6A17-7148-8F71-8D00E42FDD26}">
      <dgm:prSet/>
      <dgm:spPr/>
      <dgm:t>
        <a:bodyPr/>
        <a:lstStyle/>
        <a:p>
          <a:endParaRPr lang="en-US"/>
        </a:p>
      </dgm:t>
    </dgm:pt>
    <dgm:pt modelId="{E0415319-B03E-4A4B-AB45-4A995B0F9036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编译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B74C84D5-C15F-2E4B-9F1F-B3F5CB1D36A2}" type="parTrans" cxnId="{697F83F1-50BE-334A-A9E2-9E0E967CFF40}">
      <dgm:prSet/>
      <dgm:spPr/>
      <dgm:t>
        <a:bodyPr/>
        <a:lstStyle/>
        <a:p>
          <a:pPr algn="l"/>
          <a:endParaRPr lang="en-US"/>
        </a:p>
      </dgm:t>
    </dgm:pt>
    <dgm:pt modelId="{87CA1E42-7D80-944B-9966-4C8FDB7D9ACA}" type="sibTrans" cxnId="{697F83F1-50BE-334A-A9E2-9E0E967CFF40}">
      <dgm:prSet/>
      <dgm:spPr/>
      <dgm:t>
        <a:bodyPr/>
        <a:lstStyle/>
        <a:p>
          <a:endParaRPr lang="en-US"/>
        </a:p>
      </dgm:t>
    </dgm:pt>
    <dgm:pt modelId="{73D65421-1CE1-6446-A2F3-122FA5B28D11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ARM/DSP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通信演示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DD89D20C-E719-424C-9708-418FBAAC7CF0}" type="parTrans" cxnId="{FE5D78FC-5415-5C4B-92AA-F93A6122301D}">
      <dgm:prSet/>
      <dgm:spPr/>
      <dgm:t>
        <a:bodyPr/>
        <a:lstStyle/>
        <a:p>
          <a:pPr algn="l"/>
          <a:endParaRPr lang="en-US"/>
        </a:p>
      </dgm:t>
    </dgm:pt>
    <dgm:pt modelId="{BAC2FE90-F12A-0448-BE6A-8D0670C184D8}" type="sibTrans" cxnId="{FE5D78FC-5415-5C4B-92AA-F93A6122301D}">
      <dgm:prSet/>
      <dgm:spPr/>
      <dgm:t>
        <a:bodyPr/>
        <a:lstStyle/>
        <a:p>
          <a:endParaRPr lang="en-US"/>
        </a:p>
      </dgm:t>
    </dgm:pt>
    <dgm:pt modelId="{57816F21-0F07-484F-B886-36BAF2EEDF32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双核开发流程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A76CCAB5-1826-0C47-B962-89FB9C801D1B}" type="parTrans" cxnId="{334D33DC-24AA-B344-B2E4-DEC27520EFBA}">
      <dgm:prSet/>
      <dgm:spPr/>
      <dgm:t>
        <a:bodyPr/>
        <a:lstStyle/>
        <a:p>
          <a:pPr algn="l"/>
          <a:endParaRPr lang="en-US"/>
        </a:p>
      </dgm:t>
    </dgm:pt>
    <dgm:pt modelId="{835C06AD-83E7-E04F-A48B-919D848A563B}" type="sibTrans" cxnId="{334D33DC-24AA-B344-B2E4-DEC27520EFBA}">
      <dgm:prSet/>
      <dgm:spPr/>
      <dgm:t>
        <a:bodyPr/>
        <a:lstStyle/>
        <a:p>
          <a:endParaRPr lang="en-US"/>
        </a:p>
      </dgm:t>
    </dgm:pt>
    <dgm:pt modelId="{1F21BDAC-FAE9-654F-A183-46D99B02C6D6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应用基础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300EB633-6AF5-C343-A640-ED590B412C20}" type="parTrans" cxnId="{C5D5CE85-44BF-D445-9BA4-643502888036}">
      <dgm:prSet/>
      <dgm:spPr/>
      <dgm:t>
        <a:bodyPr/>
        <a:lstStyle/>
        <a:p>
          <a:pPr algn="l"/>
          <a:endParaRPr lang="en-US"/>
        </a:p>
      </dgm:t>
    </dgm:pt>
    <dgm:pt modelId="{62F55435-F600-6B41-879B-E031BB8648AF}" type="sibTrans" cxnId="{C5D5CE85-44BF-D445-9BA4-643502888036}">
      <dgm:prSet/>
      <dgm:spPr/>
      <dgm:t>
        <a:bodyPr/>
        <a:lstStyle/>
        <a:p>
          <a:endParaRPr lang="en-US"/>
        </a:p>
      </dgm:t>
    </dgm:pt>
    <dgm:pt modelId="{4B89EC3F-F4B4-634D-AC95-2266427B04E2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SYSBIOS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基础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2EDBCAED-6EFC-3D42-8F1A-B2BC4FF80799}" type="parTrans" cxnId="{01C51FB2-187E-9A46-B012-3C14B9696214}">
      <dgm:prSet/>
      <dgm:spPr/>
      <dgm:t>
        <a:bodyPr/>
        <a:lstStyle/>
        <a:p>
          <a:pPr algn="l"/>
          <a:endParaRPr lang="en-US"/>
        </a:p>
      </dgm:t>
    </dgm:pt>
    <dgm:pt modelId="{62DC1DBA-E6F2-E24B-B9B3-01495743BC02}" type="sibTrans" cxnId="{01C51FB2-187E-9A46-B012-3C14B9696214}">
      <dgm:prSet/>
      <dgm:spPr/>
      <dgm:t>
        <a:bodyPr/>
        <a:lstStyle/>
        <a:p>
          <a:endParaRPr lang="en-US"/>
        </a:p>
      </dgm:t>
    </dgm:pt>
    <dgm:pt modelId="{460BFDE1-1B38-9842-A781-C60C7A28E7B0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双核工程开发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8FC54444-2C10-664C-9827-788C600F3097}" type="parTrans" cxnId="{BF2CDBC7-BB65-D34F-B1C5-27E24B1C3D3E}">
      <dgm:prSet/>
      <dgm:spPr/>
      <dgm:t>
        <a:bodyPr/>
        <a:lstStyle/>
        <a:p>
          <a:pPr algn="l"/>
          <a:endParaRPr lang="en-US"/>
        </a:p>
      </dgm:t>
    </dgm:pt>
    <dgm:pt modelId="{30B7670F-6D0F-C046-8699-34F597F63F14}" type="sibTrans" cxnId="{BF2CDBC7-BB65-D34F-B1C5-27E24B1C3D3E}">
      <dgm:prSet/>
      <dgm:spPr/>
      <dgm:t>
        <a:bodyPr/>
        <a:lstStyle/>
        <a:p>
          <a:endParaRPr lang="en-US"/>
        </a:p>
      </dgm:t>
    </dgm:pt>
    <dgm:pt modelId="{B0569A74-E67E-A440-9230-8CA2AEFEF4D8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组件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DAC78AEC-B13C-E242-90A7-ACA84166719F}" type="parTrans" cxnId="{28CB5660-68C3-E248-9AF1-96C9565B04DD}">
      <dgm:prSet/>
      <dgm:spPr/>
      <dgm:t>
        <a:bodyPr/>
        <a:lstStyle/>
        <a:p>
          <a:pPr algn="l"/>
          <a:endParaRPr lang="en-US"/>
        </a:p>
      </dgm:t>
    </dgm:pt>
    <dgm:pt modelId="{5783E2CB-9DE7-C74D-B220-266EB63A1CC3}" type="sibTrans" cxnId="{28CB5660-68C3-E248-9AF1-96C9565B04DD}">
      <dgm:prSet/>
      <dgm:spPr/>
      <dgm:t>
        <a:bodyPr/>
        <a:lstStyle/>
        <a:p>
          <a:endParaRPr lang="en-US"/>
        </a:p>
      </dgm:t>
    </dgm:pt>
    <dgm:pt modelId="{573DFCB5-0B47-DB4A-B770-364C4BB10F61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Processor Manger</a:t>
          </a:r>
        </a:p>
      </dgm:t>
    </dgm:pt>
    <dgm:pt modelId="{7D05375D-DE0F-2A4E-9176-1AF4D8148579}" type="parTrans" cxnId="{46D2C661-B025-214E-BDF1-05E1E3502547}">
      <dgm:prSet/>
      <dgm:spPr/>
      <dgm:t>
        <a:bodyPr/>
        <a:lstStyle/>
        <a:p>
          <a:pPr algn="l"/>
          <a:endParaRPr lang="en-US"/>
        </a:p>
      </dgm:t>
    </dgm:pt>
    <dgm:pt modelId="{6A07C1DC-7431-3D4A-B903-88D00CA35AC5}" type="sibTrans" cxnId="{46D2C661-B025-214E-BDF1-05E1E3502547}">
      <dgm:prSet/>
      <dgm:spPr/>
      <dgm:t>
        <a:bodyPr/>
        <a:lstStyle/>
        <a:p>
          <a:endParaRPr lang="en-US"/>
        </a:p>
      </dgm:t>
    </dgm:pt>
    <dgm:pt modelId="{73E3C838-1D1D-B341-9024-E0C47CBA8BE0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IPC</a:t>
          </a:r>
        </a:p>
      </dgm:t>
    </dgm:pt>
    <dgm:pt modelId="{23AC4464-DAA6-2A40-AFCC-F40B8AD343ED}" type="parTrans" cxnId="{80EF4CEC-1B61-274D-A9C3-A3CDE51C3A81}">
      <dgm:prSet/>
      <dgm:spPr/>
      <dgm:t>
        <a:bodyPr/>
        <a:lstStyle/>
        <a:p>
          <a:pPr algn="l"/>
          <a:endParaRPr lang="en-US"/>
        </a:p>
      </dgm:t>
    </dgm:pt>
    <dgm:pt modelId="{1CC7226A-539F-2D46-A514-FD79C01FDC91}" type="sibTrans" cxnId="{80EF4CEC-1B61-274D-A9C3-A3CDE51C3A81}">
      <dgm:prSet/>
      <dgm:spPr/>
      <dgm:t>
        <a:bodyPr/>
        <a:lstStyle/>
        <a:p>
          <a:endParaRPr lang="en-US"/>
        </a:p>
      </dgm:t>
    </dgm:pt>
    <dgm:pt modelId="{0B230D84-4AA3-984A-ACC3-04CFDE63CB1E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Utils</a:t>
          </a:r>
        </a:p>
      </dgm:t>
    </dgm:pt>
    <dgm:pt modelId="{6734593C-7BD1-A94A-A29E-1B201CA085D9}" type="parTrans" cxnId="{22978DAB-DB2B-2D43-8038-DC272D3DF9AF}">
      <dgm:prSet/>
      <dgm:spPr/>
      <dgm:t>
        <a:bodyPr/>
        <a:lstStyle/>
        <a:p>
          <a:pPr algn="l"/>
          <a:endParaRPr lang="en-US"/>
        </a:p>
      </dgm:t>
    </dgm:pt>
    <dgm:pt modelId="{93428CF6-21A1-7B41-8E28-C50A2739F37D}" type="sibTrans" cxnId="{22978DAB-DB2B-2D43-8038-DC272D3DF9AF}">
      <dgm:prSet/>
      <dgm:spPr/>
      <dgm:t>
        <a:bodyPr/>
        <a:lstStyle/>
        <a:p>
          <a:endParaRPr lang="en-US"/>
        </a:p>
      </dgm:t>
    </dgm:pt>
    <dgm:pt modelId="{8CBD0FAC-3BE6-934A-B830-5223AC9DC0E2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实战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8D85E963-35E2-2F46-85EC-44B178981116}" type="parTrans" cxnId="{2E698F48-556F-F54B-950F-989E9FC0A29B}">
      <dgm:prSet/>
      <dgm:spPr/>
      <dgm:t>
        <a:bodyPr/>
        <a:lstStyle/>
        <a:p>
          <a:pPr algn="l"/>
          <a:endParaRPr lang="en-US"/>
        </a:p>
      </dgm:t>
    </dgm:pt>
    <dgm:pt modelId="{808AE772-585D-8A41-808E-8A39F6CBCBBC}" type="sibTrans" cxnId="{2E698F48-556F-F54B-950F-989E9FC0A29B}">
      <dgm:prSet/>
      <dgm:spPr/>
      <dgm:t>
        <a:bodyPr/>
        <a:lstStyle/>
        <a:p>
          <a:endParaRPr lang="en-US"/>
        </a:p>
      </dgm:t>
    </dgm:pt>
    <dgm:pt modelId="{3EEDE4B7-C58B-9947-B7D3-9488CAD6D7FE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实战准备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91962358-C38B-4B43-A56E-A70402E00657}" type="parTrans" cxnId="{2020532C-9495-A547-ACE0-B8F384E0DFAB}">
      <dgm:prSet/>
      <dgm:spPr/>
      <dgm:t>
        <a:bodyPr/>
        <a:lstStyle/>
        <a:p>
          <a:pPr algn="l"/>
          <a:endParaRPr lang="en-US"/>
        </a:p>
      </dgm:t>
    </dgm:pt>
    <dgm:pt modelId="{41B5262C-FA58-8448-ABDE-25C153853103}" type="sibTrans" cxnId="{2020532C-9495-A547-ACE0-B8F384E0DFAB}">
      <dgm:prSet/>
      <dgm:spPr/>
      <dgm:t>
        <a:bodyPr/>
        <a:lstStyle/>
        <a:p>
          <a:endParaRPr lang="en-US"/>
        </a:p>
      </dgm:t>
    </dgm:pt>
    <dgm:pt modelId="{09BE7356-6E57-5840-9ADA-CF01C84AD3BA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C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面向对象编程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EF254F02-8326-8A44-B54B-9EEDF896BA98}" type="parTrans" cxnId="{AB8260F5-D221-C441-A251-AEE00B864A37}">
      <dgm:prSet/>
      <dgm:spPr/>
      <dgm:t>
        <a:bodyPr/>
        <a:lstStyle/>
        <a:p>
          <a:pPr algn="l"/>
          <a:endParaRPr lang="en-US"/>
        </a:p>
      </dgm:t>
    </dgm:pt>
    <dgm:pt modelId="{547F4F8D-F3F3-3146-9387-48E8D71FD4BD}" type="sibTrans" cxnId="{AB8260F5-D221-C441-A251-AEE00B864A37}">
      <dgm:prSet/>
      <dgm:spPr/>
      <dgm:t>
        <a:bodyPr/>
        <a:lstStyle/>
        <a:p>
          <a:endParaRPr lang="en-US"/>
        </a:p>
      </dgm:t>
    </dgm:pt>
    <dgm:pt modelId="{28F4E74B-0C94-BB46-A1F5-E7945B2D454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SYSBIOS 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编程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8A50B7FA-035B-7745-AB6C-37098448C070}" type="parTrans" cxnId="{217AD2C0-EA92-AE46-B277-E401D0D44C46}">
      <dgm:prSet/>
      <dgm:spPr/>
      <dgm:t>
        <a:bodyPr/>
        <a:lstStyle/>
        <a:p>
          <a:pPr algn="l"/>
          <a:endParaRPr lang="en-US"/>
        </a:p>
      </dgm:t>
    </dgm:pt>
    <dgm:pt modelId="{9801D81E-DF3F-B043-B29A-6E9412893875}" type="sibTrans" cxnId="{217AD2C0-EA92-AE46-B277-E401D0D44C46}">
      <dgm:prSet/>
      <dgm:spPr/>
      <dgm:t>
        <a:bodyPr/>
        <a:lstStyle/>
        <a:p>
          <a:endParaRPr lang="en-US"/>
        </a:p>
      </dgm:t>
    </dgm:pt>
    <dgm:pt modelId="{1081CE92-0F46-764A-BEDF-F37A0F8D9223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Linux QT 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编程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4B0B5491-6CBB-7545-93E3-B9D620CEAA9E}" type="parTrans" cxnId="{4319C119-57FA-9C4F-91B7-6FC3D6D7758F}">
      <dgm:prSet/>
      <dgm:spPr/>
      <dgm:t>
        <a:bodyPr/>
        <a:lstStyle/>
        <a:p>
          <a:pPr algn="l"/>
          <a:endParaRPr lang="en-US"/>
        </a:p>
      </dgm:t>
    </dgm:pt>
    <dgm:pt modelId="{A5A83B6E-E85B-9A49-B731-610C4DA87654}" type="sibTrans" cxnId="{4319C119-57FA-9C4F-91B7-6FC3D6D7758F}">
      <dgm:prSet/>
      <dgm:spPr/>
      <dgm:t>
        <a:bodyPr/>
        <a:lstStyle/>
        <a:p>
          <a:endParaRPr lang="en-US"/>
        </a:p>
      </dgm:t>
    </dgm:pt>
    <dgm:pt modelId="{3C3C9539-190E-6B4B-B9C1-771477076348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AD7606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采集卡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5CC3D0E9-0C2D-274B-B550-AEB05D6F735F}" type="parTrans" cxnId="{D35CB519-F8B3-2248-AFCD-7ED6E1E207DA}">
      <dgm:prSet/>
      <dgm:spPr/>
      <dgm:t>
        <a:bodyPr/>
        <a:lstStyle/>
        <a:p>
          <a:pPr algn="l"/>
          <a:endParaRPr lang="en-US"/>
        </a:p>
      </dgm:t>
    </dgm:pt>
    <dgm:pt modelId="{836A98FF-8F41-974B-BF95-4345B2A1AE46}" type="sibTrans" cxnId="{D35CB519-F8B3-2248-AFCD-7ED6E1E207DA}">
      <dgm:prSet/>
      <dgm:spPr/>
      <dgm:t>
        <a:bodyPr/>
        <a:lstStyle/>
        <a:p>
          <a:endParaRPr lang="en-US"/>
        </a:p>
      </dgm:t>
    </dgm:pt>
    <dgm:pt modelId="{C36FB0F6-3F92-4644-ADED-131D6FCE447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AD7606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双核例程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08B588A6-DF9B-7248-A617-77ACC8315582}" type="parTrans" cxnId="{D47F0123-1DC7-724A-A395-101334C370DD}">
      <dgm:prSet/>
      <dgm:spPr/>
      <dgm:t>
        <a:bodyPr/>
        <a:lstStyle/>
        <a:p>
          <a:pPr algn="l"/>
          <a:endParaRPr lang="en-US"/>
        </a:p>
      </dgm:t>
    </dgm:pt>
    <dgm:pt modelId="{2D598E70-DC1E-8646-9B14-DCD42DDB40A9}" type="sibTrans" cxnId="{D47F0123-1DC7-724A-A395-101334C370DD}">
      <dgm:prSet/>
      <dgm:spPr/>
      <dgm:t>
        <a:bodyPr/>
        <a:lstStyle/>
        <a:p>
          <a:endParaRPr lang="en-US"/>
        </a:p>
      </dgm:t>
    </dgm:pt>
    <dgm:pt modelId="{6ED283BE-5F93-DC4C-9BEF-8DC9CA13855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例程编译与运行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EC190995-D715-704E-9E85-D0CD073E780E}" type="parTrans" cxnId="{29A312AF-DA3B-4E45-BCC7-0B230E9778C9}">
      <dgm:prSet/>
      <dgm:spPr/>
      <dgm:t>
        <a:bodyPr/>
        <a:lstStyle/>
        <a:p>
          <a:pPr algn="l"/>
          <a:endParaRPr lang="en-US"/>
        </a:p>
      </dgm:t>
    </dgm:pt>
    <dgm:pt modelId="{94456610-D481-DC43-A873-4988991736E8}" type="sibTrans" cxnId="{29A312AF-DA3B-4E45-BCC7-0B230E9778C9}">
      <dgm:prSet/>
      <dgm:spPr/>
      <dgm:t>
        <a:bodyPr/>
        <a:lstStyle/>
        <a:p>
          <a:endParaRPr lang="en-US"/>
        </a:p>
      </dgm:t>
    </dgm:pt>
    <dgm:pt modelId="{EAF5D4D6-C90C-1C47-AB05-97DC9C339FD8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程序结构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2753A7BF-72C0-DA49-93CA-D5F2F48BB5C9}" type="parTrans" cxnId="{2B154198-FF4E-8F40-BC31-7A38FC1FD2DF}">
      <dgm:prSet/>
      <dgm:spPr/>
      <dgm:t>
        <a:bodyPr/>
        <a:lstStyle/>
        <a:p>
          <a:pPr algn="l"/>
          <a:endParaRPr lang="en-US"/>
        </a:p>
      </dgm:t>
    </dgm:pt>
    <dgm:pt modelId="{7AE2972D-8BB5-974D-9F58-ED20BF9709DD}" type="sibTrans" cxnId="{2B154198-FF4E-8F40-BC31-7A38FC1FD2DF}">
      <dgm:prSet/>
      <dgm:spPr/>
      <dgm:t>
        <a:bodyPr/>
        <a:lstStyle/>
        <a:p>
          <a:endParaRPr lang="en-US"/>
        </a:p>
      </dgm:t>
    </dgm:pt>
    <dgm:pt modelId="{99BAE24D-8818-8A4F-AC56-47401A8EF11E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通信设计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43CA1176-2DE6-A843-B7D1-F156D6AEB724}" type="parTrans" cxnId="{E7EE3162-4AAA-6342-963D-29F9CC37C6B3}">
      <dgm:prSet/>
      <dgm:spPr/>
      <dgm:t>
        <a:bodyPr/>
        <a:lstStyle/>
        <a:p>
          <a:pPr algn="l"/>
          <a:endParaRPr lang="en-US"/>
        </a:p>
      </dgm:t>
    </dgm:pt>
    <dgm:pt modelId="{D2D447D2-E2F3-8944-8B06-7FFE40DE83C8}" type="sibTrans" cxnId="{E7EE3162-4AAA-6342-963D-29F9CC37C6B3}">
      <dgm:prSet/>
      <dgm:spPr/>
      <dgm:t>
        <a:bodyPr/>
        <a:lstStyle/>
        <a:p>
          <a:endParaRPr lang="en-US"/>
        </a:p>
      </dgm:t>
    </dgm:pt>
    <dgm:pt modelId="{43DDB8C8-62FA-B348-BEEF-FD6EF55B5CB4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ARM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端分析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0589256A-9F89-764C-9E96-E23156B01572}" type="parTrans" cxnId="{F8811530-7522-2E4B-90F1-9DED54E17092}">
      <dgm:prSet/>
      <dgm:spPr/>
      <dgm:t>
        <a:bodyPr/>
        <a:lstStyle/>
        <a:p>
          <a:pPr algn="l"/>
          <a:endParaRPr lang="en-US"/>
        </a:p>
      </dgm:t>
    </dgm:pt>
    <dgm:pt modelId="{B5585864-567F-1444-8E63-64C4046B90D8}" type="sibTrans" cxnId="{F8811530-7522-2E4B-90F1-9DED54E17092}">
      <dgm:prSet/>
      <dgm:spPr/>
      <dgm:t>
        <a:bodyPr/>
        <a:lstStyle/>
        <a:p>
          <a:endParaRPr lang="en-US"/>
        </a:p>
      </dgm:t>
    </dgm:pt>
    <dgm:pt modelId="{F0ECDD8D-A094-AD45-B3C1-6E219ED2E991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端分析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B3AA1FC7-F662-B944-B44E-6B2C08CD3991}" type="parTrans" cxnId="{5DF6A537-C7CE-DE46-9153-23FDABE863AC}">
      <dgm:prSet/>
      <dgm:spPr/>
      <dgm:t>
        <a:bodyPr/>
        <a:lstStyle/>
        <a:p>
          <a:pPr algn="l"/>
          <a:endParaRPr lang="en-US"/>
        </a:p>
      </dgm:t>
    </dgm:pt>
    <dgm:pt modelId="{622D3CFA-930F-FE47-A5E9-A174E30E0F4C}" type="sibTrans" cxnId="{5DF6A537-C7CE-DE46-9153-23FDABE863AC}">
      <dgm:prSet/>
      <dgm:spPr/>
      <dgm:t>
        <a:bodyPr/>
        <a:lstStyle/>
        <a:p>
          <a:endParaRPr lang="en-US"/>
        </a:p>
      </dgm:t>
    </dgm:pt>
    <dgm:pt modelId="{F1AB858F-F8BD-F946-B292-42004E7C46BB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结语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3509FFF1-DC18-5C4A-90FA-7CB7BD17549D}" type="parTrans" cxnId="{20B04136-974E-E147-A993-33212B531C17}">
      <dgm:prSet/>
      <dgm:spPr/>
      <dgm:t>
        <a:bodyPr/>
        <a:lstStyle/>
        <a:p>
          <a:pPr algn="l"/>
          <a:endParaRPr lang="en-US"/>
        </a:p>
      </dgm:t>
    </dgm:pt>
    <dgm:pt modelId="{0CD6A683-4014-7548-A4F7-797748A1DFFA}" type="sibTrans" cxnId="{20B04136-974E-E147-A993-33212B531C17}">
      <dgm:prSet/>
      <dgm:spPr/>
      <dgm:t>
        <a:bodyPr/>
        <a:lstStyle/>
        <a:p>
          <a:endParaRPr lang="en-US"/>
        </a:p>
      </dgm:t>
    </dgm:pt>
    <dgm:pt modelId="{CB30E2B1-DEF8-3C4A-90DE-D0655386EC51}" type="pres">
      <dgm:prSet presAssocID="{64BB7094-E75F-5C40-BCAE-C0B792E68B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29FD1B3-2619-FF48-8C31-000D7F9D260B}" type="pres">
      <dgm:prSet presAssocID="{0318D64D-17AD-DB48-902F-3AB5FFB1FB97}" presName="hierRoot1" presStyleCnt="0">
        <dgm:presLayoutVars>
          <dgm:hierBranch val="init"/>
        </dgm:presLayoutVars>
      </dgm:prSet>
      <dgm:spPr/>
    </dgm:pt>
    <dgm:pt modelId="{FEDF56C4-75B4-2040-9D20-3BDF151AA09E}" type="pres">
      <dgm:prSet presAssocID="{0318D64D-17AD-DB48-902F-3AB5FFB1FB97}" presName="rootComposite1" presStyleCnt="0"/>
      <dgm:spPr/>
    </dgm:pt>
    <dgm:pt modelId="{2D57E84B-96FF-564C-B7F5-44B1A351A7F3}" type="pres">
      <dgm:prSet presAssocID="{0318D64D-17AD-DB48-902F-3AB5FFB1FB97}" presName="rootText1" presStyleLbl="node0" presStyleIdx="0" presStyleCnt="1" custScaleX="415343" custScaleY="141903" custLinFactNeighborX="-26533" custLinFactNeighborY="2473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B0BC127-98A6-8F46-8CCE-61C58C2B5110}" type="pres">
      <dgm:prSet presAssocID="{0318D64D-17AD-DB48-902F-3AB5FFB1FB97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E8474E6B-8B65-1F4B-9A8D-9D4EF64A37A0}" type="pres">
      <dgm:prSet presAssocID="{0318D64D-17AD-DB48-902F-3AB5FFB1FB97}" presName="hierChild2" presStyleCnt="0"/>
      <dgm:spPr/>
    </dgm:pt>
    <dgm:pt modelId="{4821AFBC-8119-9849-8930-0596C7F90D6C}" type="pres">
      <dgm:prSet presAssocID="{1C602FEB-C532-A346-9264-BD84462614D1}" presName="Name64" presStyleLbl="parChTrans1D2" presStyleIdx="0" presStyleCnt="5" custSzY="182880"/>
      <dgm:spPr/>
      <dgm:t>
        <a:bodyPr/>
        <a:lstStyle/>
        <a:p>
          <a:endParaRPr lang="en-US"/>
        </a:p>
      </dgm:t>
    </dgm:pt>
    <dgm:pt modelId="{242FA60E-D6DD-CE40-AF90-E5AABF597105}" type="pres">
      <dgm:prSet presAssocID="{2540771D-B454-C145-A8AB-E80E8CB36AB1}" presName="hierRoot2" presStyleCnt="0">
        <dgm:presLayoutVars>
          <dgm:hierBranch val="init"/>
        </dgm:presLayoutVars>
      </dgm:prSet>
      <dgm:spPr/>
    </dgm:pt>
    <dgm:pt modelId="{9F75CC64-BB94-8C46-9EA9-3250DADC23BD}" type="pres">
      <dgm:prSet presAssocID="{2540771D-B454-C145-A8AB-E80E8CB36AB1}" presName="rootComposite" presStyleCnt="0"/>
      <dgm:spPr/>
    </dgm:pt>
    <dgm:pt modelId="{49B765F4-C7EE-184D-B153-81AFDEAF085C}" type="pres">
      <dgm:prSet presAssocID="{2540771D-B454-C145-A8AB-E80E8CB36AB1}" presName="rootText" presStyleLbl="node2" presStyleIdx="0" presStyleCnt="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DF16D2-1367-EF44-BB0E-EC6F63C7C923}" type="pres">
      <dgm:prSet presAssocID="{2540771D-B454-C145-A8AB-E80E8CB36AB1}" presName="rootConnector" presStyleLbl="node2" presStyleIdx="0" presStyleCnt="5"/>
      <dgm:spPr/>
      <dgm:t>
        <a:bodyPr/>
        <a:lstStyle/>
        <a:p>
          <a:endParaRPr lang="en-US"/>
        </a:p>
      </dgm:t>
    </dgm:pt>
    <dgm:pt modelId="{797DFBBF-F118-EF46-B69C-4BAAD2385492}" type="pres">
      <dgm:prSet presAssocID="{2540771D-B454-C145-A8AB-E80E8CB36AB1}" presName="hierChild4" presStyleCnt="0"/>
      <dgm:spPr/>
    </dgm:pt>
    <dgm:pt modelId="{75CF7E10-AC22-6E44-904E-F90E386CD395}" type="pres">
      <dgm:prSet presAssocID="{EE9A8CD5-4560-0548-B601-4EEA8A60A1C0}" presName="Name64" presStyleLbl="parChTrans1D3" presStyleIdx="0" presStyleCnt="14" custSzY="182880"/>
      <dgm:spPr/>
      <dgm:t>
        <a:bodyPr/>
        <a:lstStyle/>
        <a:p>
          <a:endParaRPr lang="en-US"/>
        </a:p>
      </dgm:t>
    </dgm:pt>
    <dgm:pt modelId="{FA65E034-8C5A-084E-9CFC-F2257C45A5F4}" type="pres">
      <dgm:prSet presAssocID="{31CE3E69-1514-2B41-9CBB-6C66BAF90C3C}" presName="hierRoot2" presStyleCnt="0">
        <dgm:presLayoutVars>
          <dgm:hierBranch val="init"/>
        </dgm:presLayoutVars>
      </dgm:prSet>
      <dgm:spPr/>
    </dgm:pt>
    <dgm:pt modelId="{27612236-48E8-D348-927A-04625F0093D2}" type="pres">
      <dgm:prSet presAssocID="{31CE3E69-1514-2B41-9CBB-6C66BAF90C3C}" presName="rootComposite" presStyleCnt="0"/>
      <dgm:spPr/>
    </dgm:pt>
    <dgm:pt modelId="{ADB11EF6-4617-AC48-A8C3-645D6E951B7E}" type="pres">
      <dgm:prSet presAssocID="{31CE3E69-1514-2B41-9CBB-6C66BAF90C3C}" presName="rootText" presStyleLbl="node3" presStyleIdx="0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8C98B2-6FF0-A14F-A69A-7ED7634ED6EA}" type="pres">
      <dgm:prSet presAssocID="{31CE3E69-1514-2B41-9CBB-6C66BAF90C3C}" presName="rootConnector" presStyleLbl="node3" presStyleIdx="0" presStyleCnt="14"/>
      <dgm:spPr/>
      <dgm:t>
        <a:bodyPr/>
        <a:lstStyle/>
        <a:p>
          <a:endParaRPr lang="en-US"/>
        </a:p>
      </dgm:t>
    </dgm:pt>
    <dgm:pt modelId="{E64799BD-754A-6048-AFFD-034D6274B0A0}" type="pres">
      <dgm:prSet presAssocID="{31CE3E69-1514-2B41-9CBB-6C66BAF90C3C}" presName="hierChild4" presStyleCnt="0"/>
      <dgm:spPr/>
    </dgm:pt>
    <dgm:pt modelId="{C113AE86-0FC4-6B40-AABA-C45043FE25D6}" type="pres">
      <dgm:prSet presAssocID="{31CE3E69-1514-2B41-9CBB-6C66BAF90C3C}" presName="hierChild5" presStyleCnt="0"/>
      <dgm:spPr/>
    </dgm:pt>
    <dgm:pt modelId="{237E360C-1A84-CC42-BA0C-E42FEE9D46AF}" type="pres">
      <dgm:prSet presAssocID="{479224E6-B0D8-124D-B407-56CAFEB842AF}" presName="Name64" presStyleLbl="parChTrans1D3" presStyleIdx="1" presStyleCnt="14" custSzY="182880"/>
      <dgm:spPr/>
      <dgm:t>
        <a:bodyPr/>
        <a:lstStyle/>
        <a:p>
          <a:endParaRPr lang="en-US"/>
        </a:p>
      </dgm:t>
    </dgm:pt>
    <dgm:pt modelId="{981E0AC2-8599-5A48-A85D-29D3B7A38707}" type="pres">
      <dgm:prSet presAssocID="{4D453874-9391-CB4F-A7C5-5BD2DF30DA8F}" presName="hierRoot2" presStyleCnt="0">
        <dgm:presLayoutVars>
          <dgm:hierBranch val="init"/>
        </dgm:presLayoutVars>
      </dgm:prSet>
      <dgm:spPr/>
    </dgm:pt>
    <dgm:pt modelId="{39612DCF-A7D8-3F4A-A81F-7F68BC2F7899}" type="pres">
      <dgm:prSet presAssocID="{4D453874-9391-CB4F-A7C5-5BD2DF30DA8F}" presName="rootComposite" presStyleCnt="0"/>
      <dgm:spPr/>
    </dgm:pt>
    <dgm:pt modelId="{254A18C1-9FF1-BB47-89CD-A55F582FA638}" type="pres">
      <dgm:prSet presAssocID="{4D453874-9391-CB4F-A7C5-5BD2DF30DA8F}" presName="rootText" presStyleLbl="node3" presStyleIdx="1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88FA3E-566D-A34C-AA03-54F9D57453D5}" type="pres">
      <dgm:prSet presAssocID="{4D453874-9391-CB4F-A7C5-5BD2DF30DA8F}" presName="rootConnector" presStyleLbl="node3" presStyleIdx="1" presStyleCnt="14"/>
      <dgm:spPr/>
      <dgm:t>
        <a:bodyPr/>
        <a:lstStyle/>
        <a:p>
          <a:endParaRPr lang="en-US"/>
        </a:p>
      </dgm:t>
    </dgm:pt>
    <dgm:pt modelId="{FE624BF5-F107-EB4C-883D-7CCAF7FEEDC9}" type="pres">
      <dgm:prSet presAssocID="{4D453874-9391-CB4F-A7C5-5BD2DF30DA8F}" presName="hierChild4" presStyleCnt="0"/>
      <dgm:spPr/>
    </dgm:pt>
    <dgm:pt modelId="{965AE8A0-54F0-1147-8758-05D2C7CE7025}" type="pres">
      <dgm:prSet presAssocID="{4D453874-9391-CB4F-A7C5-5BD2DF30DA8F}" presName="hierChild5" presStyleCnt="0"/>
      <dgm:spPr/>
    </dgm:pt>
    <dgm:pt modelId="{5CE1C79E-7B78-F145-B255-04E4A5F58909}" type="pres">
      <dgm:prSet presAssocID="{1A05EDC0-BDA4-1149-B7C2-55C0B7919F24}" presName="Name64" presStyleLbl="parChTrans1D3" presStyleIdx="2" presStyleCnt="14" custSzY="182880"/>
      <dgm:spPr/>
      <dgm:t>
        <a:bodyPr/>
        <a:lstStyle/>
        <a:p>
          <a:endParaRPr lang="en-US"/>
        </a:p>
      </dgm:t>
    </dgm:pt>
    <dgm:pt modelId="{452E97F6-9849-F94F-92F3-CFADE02F53DC}" type="pres">
      <dgm:prSet presAssocID="{CB7AF753-7EDE-7B42-92DC-D51E49504CDF}" presName="hierRoot2" presStyleCnt="0">
        <dgm:presLayoutVars>
          <dgm:hierBranch val="init"/>
        </dgm:presLayoutVars>
      </dgm:prSet>
      <dgm:spPr/>
    </dgm:pt>
    <dgm:pt modelId="{550A6AA0-86EF-0146-82EC-49C0B82B82FE}" type="pres">
      <dgm:prSet presAssocID="{CB7AF753-7EDE-7B42-92DC-D51E49504CDF}" presName="rootComposite" presStyleCnt="0"/>
      <dgm:spPr/>
    </dgm:pt>
    <dgm:pt modelId="{9C26D560-36C0-824C-B773-56EC12ED6959}" type="pres">
      <dgm:prSet presAssocID="{CB7AF753-7EDE-7B42-92DC-D51E49504CDF}" presName="rootText" presStyleLbl="node3" presStyleIdx="2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330D44-36BA-2541-B9CD-5ACF2C3A105B}" type="pres">
      <dgm:prSet presAssocID="{CB7AF753-7EDE-7B42-92DC-D51E49504CDF}" presName="rootConnector" presStyleLbl="node3" presStyleIdx="2" presStyleCnt="14"/>
      <dgm:spPr/>
      <dgm:t>
        <a:bodyPr/>
        <a:lstStyle/>
        <a:p>
          <a:endParaRPr lang="en-US"/>
        </a:p>
      </dgm:t>
    </dgm:pt>
    <dgm:pt modelId="{75C8086D-DBD7-3245-817B-8834E3AE7FAE}" type="pres">
      <dgm:prSet presAssocID="{CB7AF753-7EDE-7B42-92DC-D51E49504CDF}" presName="hierChild4" presStyleCnt="0"/>
      <dgm:spPr/>
    </dgm:pt>
    <dgm:pt modelId="{2FA659AD-26E2-1344-B229-146BD36DB23B}" type="pres">
      <dgm:prSet presAssocID="{CB7AF753-7EDE-7B42-92DC-D51E49504CDF}" presName="hierChild5" presStyleCnt="0"/>
      <dgm:spPr/>
    </dgm:pt>
    <dgm:pt modelId="{28522BAF-9BFC-D24D-8486-D57114658667}" type="pres">
      <dgm:prSet presAssocID="{8748806D-EF5C-2A40-8C63-A2FC2DA96044}" presName="Name64" presStyleLbl="parChTrans1D3" presStyleIdx="3" presStyleCnt="14" custSzY="182880"/>
      <dgm:spPr/>
      <dgm:t>
        <a:bodyPr/>
        <a:lstStyle/>
        <a:p>
          <a:endParaRPr lang="en-US"/>
        </a:p>
      </dgm:t>
    </dgm:pt>
    <dgm:pt modelId="{57588A70-3D4C-4444-A0F7-7871F10C94F4}" type="pres">
      <dgm:prSet presAssocID="{C7DFBFE5-59B1-9D40-89D8-0832BBA4D15E}" presName="hierRoot2" presStyleCnt="0">
        <dgm:presLayoutVars>
          <dgm:hierBranch val="init"/>
        </dgm:presLayoutVars>
      </dgm:prSet>
      <dgm:spPr/>
    </dgm:pt>
    <dgm:pt modelId="{6283F8C3-B822-464A-BCEA-62909CAEF422}" type="pres">
      <dgm:prSet presAssocID="{C7DFBFE5-59B1-9D40-89D8-0832BBA4D15E}" presName="rootComposite" presStyleCnt="0"/>
      <dgm:spPr/>
    </dgm:pt>
    <dgm:pt modelId="{DEB5D61B-5DB6-DE46-8C06-38E89AFAB493}" type="pres">
      <dgm:prSet presAssocID="{C7DFBFE5-59B1-9D40-89D8-0832BBA4D15E}" presName="rootText" presStyleLbl="node3" presStyleIdx="3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48394A-FBFE-144E-AEE0-4683F72CDD5E}" type="pres">
      <dgm:prSet presAssocID="{C7DFBFE5-59B1-9D40-89D8-0832BBA4D15E}" presName="rootConnector" presStyleLbl="node3" presStyleIdx="3" presStyleCnt="14"/>
      <dgm:spPr/>
      <dgm:t>
        <a:bodyPr/>
        <a:lstStyle/>
        <a:p>
          <a:endParaRPr lang="en-US"/>
        </a:p>
      </dgm:t>
    </dgm:pt>
    <dgm:pt modelId="{39367DAC-3325-B943-81C8-85CC6724497B}" type="pres">
      <dgm:prSet presAssocID="{C7DFBFE5-59B1-9D40-89D8-0832BBA4D15E}" presName="hierChild4" presStyleCnt="0"/>
      <dgm:spPr/>
    </dgm:pt>
    <dgm:pt modelId="{B54F6CBB-1257-B64F-ACAA-4B82EEAB6257}" type="pres">
      <dgm:prSet presAssocID="{C7DFBFE5-59B1-9D40-89D8-0832BBA4D15E}" presName="hierChild5" presStyleCnt="0"/>
      <dgm:spPr/>
    </dgm:pt>
    <dgm:pt modelId="{9758EFD9-0FBB-B843-A715-AFD3D9A17531}" type="pres">
      <dgm:prSet presAssocID="{2540771D-B454-C145-A8AB-E80E8CB36AB1}" presName="hierChild5" presStyleCnt="0"/>
      <dgm:spPr/>
    </dgm:pt>
    <dgm:pt modelId="{5DFCBC89-0E07-8449-A73C-0B16EC2F07BA}" type="pres">
      <dgm:prSet presAssocID="{DB36FF19-57EC-974C-9653-E9539B5746E8}" presName="Name64" presStyleLbl="parChTrans1D2" presStyleIdx="1" presStyleCnt="5" custSzY="182880"/>
      <dgm:spPr/>
      <dgm:t>
        <a:bodyPr/>
        <a:lstStyle/>
        <a:p>
          <a:endParaRPr lang="en-US"/>
        </a:p>
      </dgm:t>
    </dgm:pt>
    <dgm:pt modelId="{A6923BE8-6EBD-D34A-A018-D2EAB6F578E5}" type="pres">
      <dgm:prSet presAssocID="{501CF922-95B0-364B-B1B3-AB620983B55F}" presName="hierRoot2" presStyleCnt="0">
        <dgm:presLayoutVars>
          <dgm:hierBranch val="init"/>
        </dgm:presLayoutVars>
      </dgm:prSet>
      <dgm:spPr/>
    </dgm:pt>
    <dgm:pt modelId="{6D7D1D85-A9D5-854E-BBD6-0CAD27430DE1}" type="pres">
      <dgm:prSet presAssocID="{501CF922-95B0-364B-B1B3-AB620983B55F}" presName="rootComposite" presStyleCnt="0"/>
      <dgm:spPr/>
    </dgm:pt>
    <dgm:pt modelId="{9EE6ECCA-ADDA-4943-9AEB-A7EF4F6535FD}" type="pres">
      <dgm:prSet presAssocID="{501CF922-95B0-364B-B1B3-AB620983B55F}" presName="rootText" presStyleLbl="node2" presStyleIdx="1" presStyleCnt="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B36221-41FE-CC46-A678-D9348B49A2A9}" type="pres">
      <dgm:prSet presAssocID="{501CF922-95B0-364B-B1B3-AB620983B55F}" presName="rootConnector" presStyleLbl="node2" presStyleIdx="1" presStyleCnt="5"/>
      <dgm:spPr/>
      <dgm:t>
        <a:bodyPr/>
        <a:lstStyle/>
        <a:p>
          <a:endParaRPr lang="en-US"/>
        </a:p>
      </dgm:t>
    </dgm:pt>
    <dgm:pt modelId="{21FDDDA2-CE9C-8148-A875-5F16FE6EE95B}" type="pres">
      <dgm:prSet presAssocID="{501CF922-95B0-364B-B1B3-AB620983B55F}" presName="hierChild4" presStyleCnt="0"/>
      <dgm:spPr/>
    </dgm:pt>
    <dgm:pt modelId="{4B72A644-A803-8944-8CE1-FA0A68464879}" type="pres">
      <dgm:prSet presAssocID="{289AC488-AD45-7D4D-B663-F048CEC1B0FE}" presName="Name64" presStyleLbl="parChTrans1D3" presStyleIdx="4" presStyleCnt="14" custSzY="182880"/>
      <dgm:spPr/>
      <dgm:t>
        <a:bodyPr/>
        <a:lstStyle/>
        <a:p>
          <a:endParaRPr lang="en-US"/>
        </a:p>
      </dgm:t>
    </dgm:pt>
    <dgm:pt modelId="{156F428C-DB66-B841-BAFF-CB79E94EC3BF}" type="pres">
      <dgm:prSet presAssocID="{B7C6BB6F-793C-8A48-942C-3B5256867016}" presName="hierRoot2" presStyleCnt="0">
        <dgm:presLayoutVars>
          <dgm:hierBranch val="init"/>
        </dgm:presLayoutVars>
      </dgm:prSet>
      <dgm:spPr/>
    </dgm:pt>
    <dgm:pt modelId="{6AFF716A-8895-7C4E-B9B1-820FB6C476BA}" type="pres">
      <dgm:prSet presAssocID="{B7C6BB6F-793C-8A48-942C-3B5256867016}" presName="rootComposite" presStyleCnt="0"/>
      <dgm:spPr/>
    </dgm:pt>
    <dgm:pt modelId="{3FB95245-2424-454C-88CA-B9163223B2F0}" type="pres">
      <dgm:prSet presAssocID="{B7C6BB6F-793C-8A48-942C-3B5256867016}" presName="rootText" presStyleLbl="node3" presStyleIdx="4" presStyleCnt="14" custScaleX="864280" custScaleY="1669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6B0495-0A76-0E48-BEE4-80A561D0532D}" type="pres">
      <dgm:prSet presAssocID="{B7C6BB6F-793C-8A48-942C-3B5256867016}" presName="rootConnector" presStyleLbl="node3" presStyleIdx="4" presStyleCnt="14"/>
      <dgm:spPr/>
      <dgm:t>
        <a:bodyPr/>
        <a:lstStyle/>
        <a:p>
          <a:endParaRPr lang="en-US"/>
        </a:p>
      </dgm:t>
    </dgm:pt>
    <dgm:pt modelId="{1123E265-263F-DC47-A4B5-B1920B813191}" type="pres">
      <dgm:prSet presAssocID="{B7C6BB6F-793C-8A48-942C-3B5256867016}" presName="hierChild4" presStyleCnt="0"/>
      <dgm:spPr/>
    </dgm:pt>
    <dgm:pt modelId="{32524F9D-2C09-F144-A667-F9CAFB1F7CCA}" type="pres">
      <dgm:prSet presAssocID="{B7C6BB6F-793C-8A48-942C-3B5256867016}" presName="hierChild5" presStyleCnt="0"/>
      <dgm:spPr/>
    </dgm:pt>
    <dgm:pt modelId="{6C11F4FD-3D15-7042-8D8E-2AE13657254A}" type="pres">
      <dgm:prSet presAssocID="{2DDD473E-19C5-FB4D-BFA5-4C9B91531AC5}" presName="Name64" presStyleLbl="parChTrans1D3" presStyleIdx="5" presStyleCnt="14" custSzY="182880"/>
      <dgm:spPr/>
      <dgm:t>
        <a:bodyPr/>
        <a:lstStyle/>
        <a:p>
          <a:endParaRPr lang="en-US"/>
        </a:p>
      </dgm:t>
    </dgm:pt>
    <dgm:pt modelId="{E8BEDB46-3003-A143-A3F0-9E20D07752B7}" type="pres">
      <dgm:prSet presAssocID="{AFE02431-8E13-4D4E-A8CF-CCB155355532}" presName="hierRoot2" presStyleCnt="0">
        <dgm:presLayoutVars>
          <dgm:hierBranch val="init"/>
        </dgm:presLayoutVars>
      </dgm:prSet>
      <dgm:spPr/>
    </dgm:pt>
    <dgm:pt modelId="{E63F9970-D6B3-2244-8C43-2BB26E89CF69}" type="pres">
      <dgm:prSet presAssocID="{AFE02431-8E13-4D4E-A8CF-CCB155355532}" presName="rootComposite" presStyleCnt="0"/>
      <dgm:spPr/>
    </dgm:pt>
    <dgm:pt modelId="{CE090BEE-1772-C24B-8950-D5AE70A34FC4}" type="pres">
      <dgm:prSet presAssocID="{AFE02431-8E13-4D4E-A8CF-CCB155355532}" presName="rootText" presStyleLbl="node3" presStyleIdx="5" presStyleCnt="14" custScaleX="864280" custScaleY="2825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4439BF-18FD-B444-A9C3-D8558C4DB53B}" type="pres">
      <dgm:prSet presAssocID="{AFE02431-8E13-4D4E-A8CF-CCB155355532}" presName="rootConnector" presStyleLbl="node3" presStyleIdx="5" presStyleCnt="14"/>
      <dgm:spPr/>
      <dgm:t>
        <a:bodyPr/>
        <a:lstStyle/>
        <a:p>
          <a:endParaRPr lang="en-US"/>
        </a:p>
      </dgm:t>
    </dgm:pt>
    <dgm:pt modelId="{2A000C76-976F-9A4A-83FE-8241230DE4FF}" type="pres">
      <dgm:prSet presAssocID="{AFE02431-8E13-4D4E-A8CF-CCB155355532}" presName="hierChild4" presStyleCnt="0"/>
      <dgm:spPr/>
    </dgm:pt>
    <dgm:pt modelId="{D009319C-EA17-8446-855B-B6B5BF6A9C44}" type="pres">
      <dgm:prSet presAssocID="{AFE02431-8E13-4D4E-A8CF-CCB155355532}" presName="hierChild5" presStyleCnt="0"/>
      <dgm:spPr/>
    </dgm:pt>
    <dgm:pt modelId="{574E3BDB-E0AA-1C4D-A1C9-DFC052EAA07B}" type="pres">
      <dgm:prSet presAssocID="{EE9D77A7-FBED-BA4F-AC87-2EA387D1EE45}" presName="Name64" presStyleLbl="parChTrans1D3" presStyleIdx="6" presStyleCnt="14" custSzY="182880"/>
      <dgm:spPr/>
      <dgm:t>
        <a:bodyPr/>
        <a:lstStyle/>
        <a:p>
          <a:endParaRPr lang="en-US"/>
        </a:p>
      </dgm:t>
    </dgm:pt>
    <dgm:pt modelId="{DD43310A-308B-A740-A661-61B19F350CBE}" type="pres">
      <dgm:prSet presAssocID="{43D9544A-B876-BB40-9293-059FEC5B2EBD}" presName="hierRoot2" presStyleCnt="0">
        <dgm:presLayoutVars>
          <dgm:hierBranch val="init"/>
        </dgm:presLayoutVars>
      </dgm:prSet>
      <dgm:spPr/>
    </dgm:pt>
    <dgm:pt modelId="{95CC4B60-F79E-C041-87C6-B3DDF7C43D2D}" type="pres">
      <dgm:prSet presAssocID="{43D9544A-B876-BB40-9293-059FEC5B2EBD}" presName="rootComposite" presStyleCnt="0"/>
      <dgm:spPr/>
    </dgm:pt>
    <dgm:pt modelId="{BC7BCCFC-DA13-AB44-BC75-67366A03ED2B}" type="pres">
      <dgm:prSet presAssocID="{43D9544A-B876-BB40-9293-059FEC5B2EBD}" presName="rootText" presStyleLbl="node3" presStyleIdx="6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5E8DC0-001A-F24D-BC47-CBC354CDBBFD}" type="pres">
      <dgm:prSet presAssocID="{43D9544A-B876-BB40-9293-059FEC5B2EBD}" presName="rootConnector" presStyleLbl="node3" presStyleIdx="6" presStyleCnt="14"/>
      <dgm:spPr/>
      <dgm:t>
        <a:bodyPr/>
        <a:lstStyle/>
        <a:p>
          <a:endParaRPr lang="en-US"/>
        </a:p>
      </dgm:t>
    </dgm:pt>
    <dgm:pt modelId="{39803D7B-DB69-6F4C-B213-3EA496758997}" type="pres">
      <dgm:prSet presAssocID="{43D9544A-B876-BB40-9293-059FEC5B2EBD}" presName="hierChild4" presStyleCnt="0"/>
      <dgm:spPr/>
    </dgm:pt>
    <dgm:pt modelId="{CDBA6C20-F465-B945-89D1-7E65605EE77B}" type="pres">
      <dgm:prSet presAssocID="{43D9544A-B876-BB40-9293-059FEC5B2EBD}" presName="hierChild5" presStyleCnt="0"/>
      <dgm:spPr/>
    </dgm:pt>
    <dgm:pt modelId="{64899AE0-0B15-B541-A641-B7D6F434CA21}" type="pres">
      <dgm:prSet presAssocID="{B1E9A22F-4C60-F544-8F58-32B16E38091A}" presName="Name64" presStyleLbl="parChTrans1D3" presStyleIdx="7" presStyleCnt="14" custSzY="182880"/>
      <dgm:spPr/>
      <dgm:t>
        <a:bodyPr/>
        <a:lstStyle/>
        <a:p>
          <a:endParaRPr lang="en-US"/>
        </a:p>
      </dgm:t>
    </dgm:pt>
    <dgm:pt modelId="{3A068BE5-F57E-4942-866A-7030A0DE4B48}" type="pres">
      <dgm:prSet presAssocID="{D2EDE9BA-EFB8-D342-96D0-99017BF260BB}" presName="hierRoot2" presStyleCnt="0">
        <dgm:presLayoutVars>
          <dgm:hierBranch val="init"/>
        </dgm:presLayoutVars>
      </dgm:prSet>
      <dgm:spPr/>
    </dgm:pt>
    <dgm:pt modelId="{E84F400A-BAAA-0B49-9DA3-8B17D842F607}" type="pres">
      <dgm:prSet presAssocID="{D2EDE9BA-EFB8-D342-96D0-99017BF260BB}" presName="rootComposite" presStyleCnt="0"/>
      <dgm:spPr/>
    </dgm:pt>
    <dgm:pt modelId="{BA27B355-2669-3943-B008-EA259E22299A}" type="pres">
      <dgm:prSet presAssocID="{D2EDE9BA-EFB8-D342-96D0-99017BF260BB}" presName="rootText" presStyleLbl="node3" presStyleIdx="7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6225DE-D867-A04A-8109-C9BAF3FB4A36}" type="pres">
      <dgm:prSet presAssocID="{D2EDE9BA-EFB8-D342-96D0-99017BF260BB}" presName="rootConnector" presStyleLbl="node3" presStyleIdx="7" presStyleCnt="14"/>
      <dgm:spPr/>
      <dgm:t>
        <a:bodyPr/>
        <a:lstStyle/>
        <a:p>
          <a:endParaRPr lang="en-US"/>
        </a:p>
      </dgm:t>
    </dgm:pt>
    <dgm:pt modelId="{9B3E7B8D-B1A6-634C-88F1-A0DFCF93B017}" type="pres">
      <dgm:prSet presAssocID="{D2EDE9BA-EFB8-D342-96D0-99017BF260BB}" presName="hierChild4" presStyleCnt="0"/>
      <dgm:spPr/>
    </dgm:pt>
    <dgm:pt modelId="{7ECD032F-DA32-FB48-A791-A417E11D2B4B}" type="pres">
      <dgm:prSet presAssocID="{60358AFB-A989-EF43-9BF5-50AD017930E3}" presName="Name64" presStyleLbl="parChTrans1D4" presStyleIdx="0" presStyleCnt="15" custSzY="182880"/>
      <dgm:spPr/>
      <dgm:t>
        <a:bodyPr/>
        <a:lstStyle/>
        <a:p>
          <a:endParaRPr lang="en-US"/>
        </a:p>
      </dgm:t>
    </dgm:pt>
    <dgm:pt modelId="{B11795DB-8197-574A-BC54-BAF6D02C9253}" type="pres">
      <dgm:prSet presAssocID="{D70AD671-B604-4E45-9133-42B1C660AA34}" presName="hierRoot2" presStyleCnt="0">
        <dgm:presLayoutVars>
          <dgm:hierBranch val="init"/>
        </dgm:presLayoutVars>
      </dgm:prSet>
      <dgm:spPr/>
    </dgm:pt>
    <dgm:pt modelId="{D27B005F-B4B3-D940-92D4-D5B599828CBF}" type="pres">
      <dgm:prSet presAssocID="{D70AD671-B604-4E45-9133-42B1C660AA34}" presName="rootComposite" presStyleCnt="0"/>
      <dgm:spPr/>
    </dgm:pt>
    <dgm:pt modelId="{EE1398DC-5467-A74F-AFCB-F4FE910EAB73}" type="pres">
      <dgm:prSet presAssocID="{D70AD671-B604-4E45-9133-42B1C660AA34}" presName="rootText" presStyleLbl="node4" presStyleIdx="0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AAFDAB-AB75-9849-A1F2-2D966FA95B18}" type="pres">
      <dgm:prSet presAssocID="{D70AD671-B604-4E45-9133-42B1C660AA34}" presName="rootConnector" presStyleLbl="node4" presStyleIdx="0" presStyleCnt="15"/>
      <dgm:spPr/>
      <dgm:t>
        <a:bodyPr/>
        <a:lstStyle/>
        <a:p>
          <a:endParaRPr lang="en-US"/>
        </a:p>
      </dgm:t>
    </dgm:pt>
    <dgm:pt modelId="{359F7566-6C76-F346-BD09-323189240CE2}" type="pres">
      <dgm:prSet presAssocID="{D70AD671-B604-4E45-9133-42B1C660AA34}" presName="hierChild4" presStyleCnt="0"/>
      <dgm:spPr/>
    </dgm:pt>
    <dgm:pt modelId="{E01C3FA9-92FA-3D44-B89E-EBEF680165BA}" type="pres">
      <dgm:prSet presAssocID="{D70AD671-B604-4E45-9133-42B1C660AA34}" presName="hierChild5" presStyleCnt="0"/>
      <dgm:spPr/>
    </dgm:pt>
    <dgm:pt modelId="{94DE4860-ED94-AC43-9515-F96898814F85}" type="pres">
      <dgm:prSet presAssocID="{B74C84D5-C15F-2E4B-9F1F-B3F5CB1D36A2}" presName="Name64" presStyleLbl="parChTrans1D4" presStyleIdx="1" presStyleCnt="15" custSzY="182880"/>
      <dgm:spPr/>
      <dgm:t>
        <a:bodyPr/>
        <a:lstStyle/>
        <a:p>
          <a:endParaRPr lang="en-US"/>
        </a:p>
      </dgm:t>
    </dgm:pt>
    <dgm:pt modelId="{A7298CB0-3DB2-B645-B09E-FDC58372D5EB}" type="pres">
      <dgm:prSet presAssocID="{E0415319-B03E-4A4B-AB45-4A995B0F9036}" presName="hierRoot2" presStyleCnt="0">
        <dgm:presLayoutVars>
          <dgm:hierBranch val="init"/>
        </dgm:presLayoutVars>
      </dgm:prSet>
      <dgm:spPr/>
    </dgm:pt>
    <dgm:pt modelId="{F80B4C46-46BC-8C42-8FBF-A96E7EC23916}" type="pres">
      <dgm:prSet presAssocID="{E0415319-B03E-4A4B-AB45-4A995B0F9036}" presName="rootComposite" presStyleCnt="0"/>
      <dgm:spPr/>
    </dgm:pt>
    <dgm:pt modelId="{049E8311-6217-244C-A6FE-E2392193529F}" type="pres">
      <dgm:prSet presAssocID="{E0415319-B03E-4A4B-AB45-4A995B0F9036}" presName="rootText" presStyleLbl="node4" presStyleIdx="1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709121-298F-9E4A-9457-8944E5BEC401}" type="pres">
      <dgm:prSet presAssocID="{E0415319-B03E-4A4B-AB45-4A995B0F9036}" presName="rootConnector" presStyleLbl="node4" presStyleIdx="1" presStyleCnt="15"/>
      <dgm:spPr/>
      <dgm:t>
        <a:bodyPr/>
        <a:lstStyle/>
        <a:p>
          <a:endParaRPr lang="en-US"/>
        </a:p>
      </dgm:t>
    </dgm:pt>
    <dgm:pt modelId="{18A3D207-3767-A445-8574-4C3D1F391CCE}" type="pres">
      <dgm:prSet presAssocID="{E0415319-B03E-4A4B-AB45-4A995B0F9036}" presName="hierChild4" presStyleCnt="0"/>
      <dgm:spPr/>
    </dgm:pt>
    <dgm:pt modelId="{30B4C6FF-7AD6-F943-AA51-DA4CC81E5CEF}" type="pres">
      <dgm:prSet presAssocID="{E0415319-B03E-4A4B-AB45-4A995B0F9036}" presName="hierChild5" presStyleCnt="0"/>
      <dgm:spPr/>
    </dgm:pt>
    <dgm:pt modelId="{CFB2EDC8-194C-7E4F-94D5-E5DD7A5F6561}" type="pres">
      <dgm:prSet presAssocID="{DD89D20C-E719-424C-9708-418FBAAC7CF0}" presName="Name64" presStyleLbl="parChTrans1D4" presStyleIdx="2" presStyleCnt="15" custSzY="182880"/>
      <dgm:spPr/>
      <dgm:t>
        <a:bodyPr/>
        <a:lstStyle/>
        <a:p>
          <a:endParaRPr lang="en-US"/>
        </a:p>
      </dgm:t>
    </dgm:pt>
    <dgm:pt modelId="{E62D0375-1A2C-6A48-B30B-6853ED142E23}" type="pres">
      <dgm:prSet presAssocID="{73D65421-1CE1-6446-A2F3-122FA5B28D11}" presName="hierRoot2" presStyleCnt="0">
        <dgm:presLayoutVars>
          <dgm:hierBranch val="init"/>
        </dgm:presLayoutVars>
      </dgm:prSet>
      <dgm:spPr/>
    </dgm:pt>
    <dgm:pt modelId="{973FEC9F-CACE-DF48-B2A6-F918B768850E}" type="pres">
      <dgm:prSet presAssocID="{73D65421-1CE1-6446-A2F3-122FA5B28D11}" presName="rootComposite" presStyleCnt="0"/>
      <dgm:spPr/>
    </dgm:pt>
    <dgm:pt modelId="{D683F84A-DB3B-0342-ABAD-A8B0E8D15EB3}" type="pres">
      <dgm:prSet presAssocID="{73D65421-1CE1-6446-A2F3-122FA5B28D11}" presName="rootText" presStyleLbl="node4" presStyleIdx="2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213AAE-6C30-C14E-BD70-F8433DE6910E}" type="pres">
      <dgm:prSet presAssocID="{73D65421-1CE1-6446-A2F3-122FA5B28D11}" presName="rootConnector" presStyleLbl="node4" presStyleIdx="2" presStyleCnt="15"/>
      <dgm:spPr/>
      <dgm:t>
        <a:bodyPr/>
        <a:lstStyle/>
        <a:p>
          <a:endParaRPr lang="en-US"/>
        </a:p>
      </dgm:t>
    </dgm:pt>
    <dgm:pt modelId="{CF444A66-D143-BC49-BB4F-A893CDE8F54D}" type="pres">
      <dgm:prSet presAssocID="{73D65421-1CE1-6446-A2F3-122FA5B28D11}" presName="hierChild4" presStyleCnt="0"/>
      <dgm:spPr/>
    </dgm:pt>
    <dgm:pt modelId="{25A48C00-50B8-2643-97D8-07AF97E24A28}" type="pres">
      <dgm:prSet presAssocID="{73D65421-1CE1-6446-A2F3-122FA5B28D11}" presName="hierChild5" presStyleCnt="0"/>
      <dgm:spPr/>
    </dgm:pt>
    <dgm:pt modelId="{7583C6F4-78C5-CD4F-8943-7929F6196DCF}" type="pres">
      <dgm:prSet presAssocID="{D2EDE9BA-EFB8-D342-96D0-99017BF260BB}" presName="hierChild5" presStyleCnt="0"/>
      <dgm:spPr/>
    </dgm:pt>
    <dgm:pt modelId="{5BDF8FB3-5606-7F46-B529-E0568445DFEF}" type="pres">
      <dgm:prSet presAssocID="{A76CCAB5-1826-0C47-B962-89FB9C801D1B}" presName="Name64" presStyleLbl="parChTrans1D3" presStyleIdx="8" presStyleCnt="14" custSzY="182880"/>
      <dgm:spPr/>
      <dgm:t>
        <a:bodyPr/>
        <a:lstStyle/>
        <a:p>
          <a:endParaRPr lang="en-US"/>
        </a:p>
      </dgm:t>
    </dgm:pt>
    <dgm:pt modelId="{F4094AF8-F849-6A4F-9EF1-F61F786A712D}" type="pres">
      <dgm:prSet presAssocID="{57816F21-0F07-484F-B886-36BAF2EEDF32}" presName="hierRoot2" presStyleCnt="0">
        <dgm:presLayoutVars>
          <dgm:hierBranch val="init"/>
        </dgm:presLayoutVars>
      </dgm:prSet>
      <dgm:spPr/>
    </dgm:pt>
    <dgm:pt modelId="{9B4123C8-F62E-694C-898B-EEFB9002D4B4}" type="pres">
      <dgm:prSet presAssocID="{57816F21-0F07-484F-B886-36BAF2EEDF32}" presName="rootComposite" presStyleCnt="0"/>
      <dgm:spPr/>
    </dgm:pt>
    <dgm:pt modelId="{AF8A2C1F-286A-BF48-99AD-27AC678B3ACB}" type="pres">
      <dgm:prSet presAssocID="{57816F21-0F07-484F-B886-36BAF2EEDF32}" presName="rootText" presStyleLbl="node3" presStyleIdx="8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3AB228-5210-F24E-B624-913302F06224}" type="pres">
      <dgm:prSet presAssocID="{57816F21-0F07-484F-B886-36BAF2EEDF32}" presName="rootConnector" presStyleLbl="node3" presStyleIdx="8" presStyleCnt="14"/>
      <dgm:spPr/>
      <dgm:t>
        <a:bodyPr/>
        <a:lstStyle/>
        <a:p>
          <a:endParaRPr lang="en-US"/>
        </a:p>
      </dgm:t>
    </dgm:pt>
    <dgm:pt modelId="{D8717B26-7863-1C47-9980-C38FDC7F34C2}" type="pres">
      <dgm:prSet presAssocID="{57816F21-0F07-484F-B886-36BAF2EEDF32}" presName="hierChild4" presStyleCnt="0"/>
      <dgm:spPr/>
    </dgm:pt>
    <dgm:pt modelId="{964251CA-7124-B14F-9DC8-24FE815D3985}" type="pres">
      <dgm:prSet presAssocID="{57816F21-0F07-484F-B886-36BAF2EEDF32}" presName="hierChild5" presStyleCnt="0"/>
      <dgm:spPr/>
    </dgm:pt>
    <dgm:pt modelId="{550CD9F3-9E2B-CC41-A693-D971FA1E192D}" type="pres">
      <dgm:prSet presAssocID="{501CF922-95B0-364B-B1B3-AB620983B55F}" presName="hierChild5" presStyleCnt="0"/>
      <dgm:spPr/>
    </dgm:pt>
    <dgm:pt modelId="{74D79669-E683-FF4F-90E6-520216AADE2F}" type="pres">
      <dgm:prSet presAssocID="{300EB633-6AF5-C343-A640-ED590B412C20}" presName="Name64" presStyleLbl="parChTrans1D2" presStyleIdx="2" presStyleCnt="5" custSzY="182880"/>
      <dgm:spPr/>
      <dgm:t>
        <a:bodyPr/>
        <a:lstStyle/>
        <a:p>
          <a:endParaRPr lang="en-US"/>
        </a:p>
      </dgm:t>
    </dgm:pt>
    <dgm:pt modelId="{233BF717-9460-EE47-A3EE-CFE6C90C9538}" type="pres">
      <dgm:prSet presAssocID="{1F21BDAC-FAE9-654F-A183-46D99B02C6D6}" presName="hierRoot2" presStyleCnt="0">
        <dgm:presLayoutVars>
          <dgm:hierBranch val="init"/>
        </dgm:presLayoutVars>
      </dgm:prSet>
      <dgm:spPr/>
    </dgm:pt>
    <dgm:pt modelId="{2BB35D8B-AF68-224D-B642-C6D476419388}" type="pres">
      <dgm:prSet presAssocID="{1F21BDAC-FAE9-654F-A183-46D99B02C6D6}" presName="rootComposite" presStyleCnt="0"/>
      <dgm:spPr/>
    </dgm:pt>
    <dgm:pt modelId="{38ADFC65-EE40-844A-988F-7C74548DCD6B}" type="pres">
      <dgm:prSet presAssocID="{1F21BDAC-FAE9-654F-A183-46D99B02C6D6}" presName="rootText" presStyleLbl="node2" presStyleIdx="2" presStyleCnt="5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B43C25-17E5-4C42-840A-AAFEB678E399}" type="pres">
      <dgm:prSet presAssocID="{1F21BDAC-FAE9-654F-A183-46D99B02C6D6}" presName="rootConnector" presStyleLbl="node2" presStyleIdx="2" presStyleCnt="5"/>
      <dgm:spPr/>
      <dgm:t>
        <a:bodyPr/>
        <a:lstStyle/>
        <a:p>
          <a:endParaRPr lang="en-US"/>
        </a:p>
      </dgm:t>
    </dgm:pt>
    <dgm:pt modelId="{B62A2743-0844-434C-BB2E-AAEF93AF6FF5}" type="pres">
      <dgm:prSet presAssocID="{1F21BDAC-FAE9-654F-A183-46D99B02C6D6}" presName="hierChild4" presStyleCnt="0"/>
      <dgm:spPr/>
    </dgm:pt>
    <dgm:pt modelId="{9B816166-57B7-FA40-8F71-24E99A98D052}" type="pres">
      <dgm:prSet presAssocID="{2EDBCAED-6EFC-3D42-8F1A-B2BC4FF80799}" presName="Name64" presStyleLbl="parChTrans1D3" presStyleIdx="9" presStyleCnt="14" custSzY="182881"/>
      <dgm:spPr/>
      <dgm:t>
        <a:bodyPr/>
        <a:lstStyle/>
        <a:p>
          <a:endParaRPr lang="en-US"/>
        </a:p>
      </dgm:t>
    </dgm:pt>
    <dgm:pt modelId="{58FA83AE-7EB5-A04C-8FEF-8F37F3138F2E}" type="pres">
      <dgm:prSet presAssocID="{4B89EC3F-F4B4-634D-AC95-2266427B04E2}" presName="hierRoot2" presStyleCnt="0">
        <dgm:presLayoutVars>
          <dgm:hierBranch val="init"/>
        </dgm:presLayoutVars>
      </dgm:prSet>
      <dgm:spPr/>
    </dgm:pt>
    <dgm:pt modelId="{1BD437E7-4B3B-F141-B043-C2364D6522C2}" type="pres">
      <dgm:prSet presAssocID="{4B89EC3F-F4B4-634D-AC95-2266427B04E2}" presName="rootComposite" presStyleCnt="0"/>
      <dgm:spPr/>
    </dgm:pt>
    <dgm:pt modelId="{01437636-35F7-9944-BB67-F64FB4F07371}" type="pres">
      <dgm:prSet presAssocID="{4B89EC3F-F4B4-634D-AC95-2266427B04E2}" presName="rootText" presStyleLbl="node3" presStyleIdx="9" presStyleCnt="14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B509CD-A73A-754D-B129-932A032C459E}" type="pres">
      <dgm:prSet presAssocID="{4B89EC3F-F4B4-634D-AC95-2266427B04E2}" presName="rootConnector" presStyleLbl="node3" presStyleIdx="9" presStyleCnt="14"/>
      <dgm:spPr/>
      <dgm:t>
        <a:bodyPr/>
        <a:lstStyle/>
        <a:p>
          <a:endParaRPr lang="en-US"/>
        </a:p>
      </dgm:t>
    </dgm:pt>
    <dgm:pt modelId="{88384C0F-A7E6-D445-9730-EC1E11687006}" type="pres">
      <dgm:prSet presAssocID="{4B89EC3F-F4B4-634D-AC95-2266427B04E2}" presName="hierChild4" presStyleCnt="0"/>
      <dgm:spPr/>
    </dgm:pt>
    <dgm:pt modelId="{E06C989A-AFC3-9343-8B40-692379372BB6}" type="pres">
      <dgm:prSet presAssocID="{4B89EC3F-F4B4-634D-AC95-2266427B04E2}" presName="hierChild5" presStyleCnt="0"/>
      <dgm:spPr/>
    </dgm:pt>
    <dgm:pt modelId="{4259F326-A04F-6044-9666-86E8F3020E16}" type="pres">
      <dgm:prSet presAssocID="{8FC54444-2C10-664C-9827-788C600F3097}" presName="Name64" presStyleLbl="parChTrans1D3" presStyleIdx="10" presStyleCnt="14" custSzY="182880"/>
      <dgm:spPr/>
      <dgm:t>
        <a:bodyPr/>
        <a:lstStyle/>
        <a:p>
          <a:endParaRPr lang="en-US"/>
        </a:p>
      </dgm:t>
    </dgm:pt>
    <dgm:pt modelId="{42ECE5FB-38C7-6A49-935B-11BF8A493450}" type="pres">
      <dgm:prSet presAssocID="{460BFDE1-1B38-9842-A781-C60C7A28E7B0}" presName="hierRoot2" presStyleCnt="0">
        <dgm:presLayoutVars>
          <dgm:hierBranch val="init"/>
        </dgm:presLayoutVars>
      </dgm:prSet>
      <dgm:spPr/>
    </dgm:pt>
    <dgm:pt modelId="{BF96DB6C-C71E-3041-A34C-CB95EE5626E6}" type="pres">
      <dgm:prSet presAssocID="{460BFDE1-1B38-9842-A781-C60C7A28E7B0}" presName="rootComposite" presStyleCnt="0"/>
      <dgm:spPr/>
    </dgm:pt>
    <dgm:pt modelId="{6475CE9A-283E-D14C-A16E-586971B7EC92}" type="pres">
      <dgm:prSet presAssocID="{460BFDE1-1B38-9842-A781-C60C7A28E7B0}" presName="rootText" presStyleLbl="node3" presStyleIdx="10" presStyleCnt="14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6CFE82-DFAA-BC4C-A33E-5C51A8DC0AC1}" type="pres">
      <dgm:prSet presAssocID="{460BFDE1-1B38-9842-A781-C60C7A28E7B0}" presName="rootConnector" presStyleLbl="node3" presStyleIdx="10" presStyleCnt="14"/>
      <dgm:spPr/>
      <dgm:t>
        <a:bodyPr/>
        <a:lstStyle/>
        <a:p>
          <a:endParaRPr lang="en-US"/>
        </a:p>
      </dgm:t>
    </dgm:pt>
    <dgm:pt modelId="{76EB00AE-F843-2447-A60F-597B788BD63D}" type="pres">
      <dgm:prSet presAssocID="{460BFDE1-1B38-9842-A781-C60C7A28E7B0}" presName="hierChild4" presStyleCnt="0"/>
      <dgm:spPr/>
    </dgm:pt>
    <dgm:pt modelId="{F63A2BB8-D103-474B-AB0C-D85BEB945C74}" type="pres">
      <dgm:prSet presAssocID="{460BFDE1-1B38-9842-A781-C60C7A28E7B0}" presName="hierChild5" presStyleCnt="0"/>
      <dgm:spPr/>
    </dgm:pt>
    <dgm:pt modelId="{513A1A64-EDB8-9044-AB90-8C93ED8332C7}" type="pres">
      <dgm:prSet presAssocID="{DAC78AEC-B13C-E242-90A7-ACA84166719F}" presName="Name64" presStyleLbl="parChTrans1D3" presStyleIdx="11" presStyleCnt="14" custSzY="182881"/>
      <dgm:spPr/>
      <dgm:t>
        <a:bodyPr/>
        <a:lstStyle/>
        <a:p>
          <a:endParaRPr lang="en-US"/>
        </a:p>
      </dgm:t>
    </dgm:pt>
    <dgm:pt modelId="{11D8DDFD-2DFB-9C45-9DDB-5CC88934CF16}" type="pres">
      <dgm:prSet presAssocID="{B0569A74-E67E-A440-9230-8CA2AEFEF4D8}" presName="hierRoot2" presStyleCnt="0">
        <dgm:presLayoutVars>
          <dgm:hierBranch val="init"/>
        </dgm:presLayoutVars>
      </dgm:prSet>
      <dgm:spPr/>
    </dgm:pt>
    <dgm:pt modelId="{61DDAD97-5815-CF47-81D3-8F9870BB7A5E}" type="pres">
      <dgm:prSet presAssocID="{B0569A74-E67E-A440-9230-8CA2AEFEF4D8}" presName="rootComposite" presStyleCnt="0"/>
      <dgm:spPr/>
    </dgm:pt>
    <dgm:pt modelId="{7782394B-F70E-5447-9493-85E59E634832}" type="pres">
      <dgm:prSet presAssocID="{B0569A74-E67E-A440-9230-8CA2AEFEF4D8}" presName="rootText" presStyleLbl="node3" presStyleIdx="11" presStyleCnt="14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98C407-D2B0-354C-9A63-2C4D319146A5}" type="pres">
      <dgm:prSet presAssocID="{B0569A74-E67E-A440-9230-8CA2AEFEF4D8}" presName="rootConnector" presStyleLbl="node3" presStyleIdx="11" presStyleCnt="14"/>
      <dgm:spPr/>
      <dgm:t>
        <a:bodyPr/>
        <a:lstStyle/>
        <a:p>
          <a:endParaRPr lang="en-US"/>
        </a:p>
      </dgm:t>
    </dgm:pt>
    <dgm:pt modelId="{1EAC8FE6-1C0F-A942-A73B-5676E652F4D0}" type="pres">
      <dgm:prSet presAssocID="{B0569A74-E67E-A440-9230-8CA2AEFEF4D8}" presName="hierChild4" presStyleCnt="0"/>
      <dgm:spPr/>
    </dgm:pt>
    <dgm:pt modelId="{E283858D-D424-1549-AA0D-072C354B6464}" type="pres">
      <dgm:prSet presAssocID="{7D05375D-DE0F-2A4E-9176-1AF4D8148579}" presName="Name64" presStyleLbl="parChTrans1D4" presStyleIdx="3" presStyleCnt="15" custSzY="182881"/>
      <dgm:spPr/>
      <dgm:t>
        <a:bodyPr/>
        <a:lstStyle/>
        <a:p>
          <a:endParaRPr lang="en-US"/>
        </a:p>
      </dgm:t>
    </dgm:pt>
    <dgm:pt modelId="{23FCBAB9-0BE3-FA4A-902F-49392A6B6151}" type="pres">
      <dgm:prSet presAssocID="{573DFCB5-0B47-DB4A-B770-364C4BB10F61}" presName="hierRoot2" presStyleCnt="0">
        <dgm:presLayoutVars>
          <dgm:hierBranch val="init"/>
        </dgm:presLayoutVars>
      </dgm:prSet>
      <dgm:spPr/>
    </dgm:pt>
    <dgm:pt modelId="{2BFD6716-3568-1647-AC51-7189CE4F668C}" type="pres">
      <dgm:prSet presAssocID="{573DFCB5-0B47-DB4A-B770-364C4BB10F61}" presName="rootComposite" presStyleCnt="0"/>
      <dgm:spPr/>
    </dgm:pt>
    <dgm:pt modelId="{D858AEA9-B693-EF4C-AE6B-F89E0F262FB9}" type="pres">
      <dgm:prSet presAssocID="{573DFCB5-0B47-DB4A-B770-364C4BB10F61}" presName="rootText" presStyleLbl="node4" presStyleIdx="3" presStyleCnt="15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AE0D1B-B741-7B45-B4C4-3044B58F4F12}" type="pres">
      <dgm:prSet presAssocID="{573DFCB5-0B47-DB4A-B770-364C4BB10F61}" presName="rootConnector" presStyleLbl="node4" presStyleIdx="3" presStyleCnt="15"/>
      <dgm:spPr/>
      <dgm:t>
        <a:bodyPr/>
        <a:lstStyle/>
        <a:p>
          <a:endParaRPr lang="en-US"/>
        </a:p>
      </dgm:t>
    </dgm:pt>
    <dgm:pt modelId="{DF9306A6-B7A6-9E4C-98BF-22426A45E2D6}" type="pres">
      <dgm:prSet presAssocID="{573DFCB5-0B47-DB4A-B770-364C4BB10F61}" presName="hierChild4" presStyleCnt="0"/>
      <dgm:spPr/>
    </dgm:pt>
    <dgm:pt modelId="{D0D11647-8EEB-5D40-B937-A043F2EB12D3}" type="pres">
      <dgm:prSet presAssocID="{573DFCB5-0B47-DB4A-B770-364C4BB10F61}" presName="hierChild5" presStyleCnt="0"/>
      <dgm:spPr/>
    </dgm:pt>
    <dgm:pt modelId="{94EBF83D-B19B-D84C-8E7F-996A7F679058}" type="pres">
      <dgm:prSet presAssocID="{23AC4464-DAA6-2A40-AFCC-F40B8AD343ED}" presName="Name64" presStyleLbl="parChTrans1D4" presStyleIdx="4" presStyleCnt="15" custSzY="182880"/>
      <dgm:spPr/>
      <dgm:t>
        <a:bodyPr/>
        <a:lstStyle/>
        <a:p>
          <a:endParaRPr lang="en-US"/>
        </a:p>
      </dgm:t>
    </dgm:pt>
    <dgm:pt modelId="{7E74CFEE-F737-5148-9049-73BDCFBC2C07}" type="pres">
      <dgm:prSet presAssocID="{73E3C838-1D1D-B341-9024-E0C47CBA8BE0}" presName="hierRoot2" presStyleCnt="0">
        <dgm:presLayoutVars>
          <dgm:hierBranch val="init"/>
        </dgm:presLayoutVars>
      </dgm:prSet>
      <dgm:spPr/>
    </dgm:pt>
    <dgm:pt modelId="{4BE933E6-B77D-3A41-A70F-49B909661D09}" type="pres">
      <dgm:prSet presAssocID="{73E3C838-1D1D-B341-9024-E0C47CBA8BE0}" presName="rootComposite" presStyleCnt="0"/>
      <dgm:spPr/>
    </dgm:pt>
    <dgm:pt modelId="{6F92A004-20CF-1F4D-AE19-223B237F6C66}" type="pres">
      <dgm:prSet presAssocID="{73E3C838-1D1D-B341-9024-E0C47CBA8BE0}" presName="rootText" presStyleLbl="node4" presStyleIdx="4" presStyleCnt="15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4F36B7-2080-0740-ABFB-3E3F28F3ECEA}" type="pres">
      <dgm:prSet presAssocID="{73E3C838-1D1D-B341-9024-E0C47CBA8BE0}" presName="rootConnector" presStyleLbl="node4" presStyleIdx="4" presStyleCnt="15"/>
      <dgm:spPr/>
      <dgm:t>
        <a:bodyPr/>
        <a:lstStyle/>
        <a:p>
          <a:endParaRPr lang="en-US"/>
        </a:p>
      </dgm:t>
    </dgm:pt>
    <dgm:pt modelId="{0388B560-2414-AA46-8F57-0413D5CB52B8}" type="pres">
      <dgm:prSet presAssocID="{73E3C838-1D1D-B341-9024-E0C47CBA8BE0}" presName="hierChild4" presStyleCnt="0"/>
      <dgm:spPr/>
    </dgm:pt>
    <dgm:pt modelId="{CE872358-090B-E441-B90F-0C2BB8F804E5}" type="pres">
      <dgm:prSet presAssocID="{73E3C838-1D1D-B341-9024-E0C47CBA8BE0}" presName="hierChild5" presStyleCnt="0"/>
      <dgm:spPr/>
    </dgm:pt>
    <dgm:pt modelId="{2656457F-07CE-D54D-B90E-174F89BB93E9}" type="pres">
      <dgm:prSet presAssocID="{6734593C-7BD1-A94A-A29E-1B201CA085D9}" presName="Name64" presStyleLbl="parChTrans1D4" presStyleIdx="5" presStyleCnt="15" custSzY="182881"/>
      <dgm:spPr/>
      <dgm:t>
        <a:bodyPr/>
        <a:lstStyle/>
        <a:p>
          <a:endParaRPr lang="en-US"/>
        </a:p>
      </dgm:t>
    </dgm:pt>
    <dgm:pt modelId="{9C762AC7-2932-7C49-9476-296595FB393A}" type="pres">
      <dgm:prSet presAssocID="{0B230D84-4AA3-984A-ACC3-04CFDE63CB1E}" presName="hierRoot2" presStyleCnt="0">
        <dgm:presLayoutVars>
          <dgm:hierBranch val="init"/>
        </dgm:presLayoutVars>
      </dgm:prSet>
      <dgm:spPr/>
    </dgm:pt>
    <dgm:pt modelId="{4571551F-D5EF-9F45-8D8D-65475288B36B}" type="pres">
      <dgm:prSet presAssocID="{0B230D84-4AA3-984A-ACC3-04CFDE63CB1E}" presName="rootComposite" presStyleCnt="0"/>
      <dgm:spPr/>
    </dgm:pt>
    <dgm:pt modelId="{99A24008-FE8E-C34D-A8FC-5F1F615E91AA}" type="pres">
      <dgm:prSet presAssocID="{0B230D84-4AA3-984A-ACC3-04CFDE63CB1E}" presName="rootText" presStyleLbl="node4" presStyleIdx="5" presStyleCnt="15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B3FA73-9DB3-5C45-8F22-FC75E384BC7C}" type="pres">
      <dgm:prSet presAssocID="{0B230D84-4AA3-984A-ACC3-04CFDE63CB1E}" presName="rootConnector" presStyleLbl="node4" presStyleIdx="5" presStyleCnt="15"/>
      <dgm:spPr/>
      <dgm:t>
        <a:bodyPr/>
        <a:lstStyle/>
        <a:p>
          <a:endParaRPr lang="en-US"/>
        </a:p>
      </dgm:t>
    </dgm:pt>
    <dgm:pt modelId="{5E35EAE7-DD70-F44B-9A5B-1C7C40775E1F}" type="pres">
      <dgm:prSet presAssocID="{0B230D84-4AA3-984A-ACC3-04CFDE63CB1E}" presName="hierChild4" presStyleCnt="0"/>
      <dgm:spPr/>
    </dgm:pt>
    <dgm:pt modelId="{6751C7BE-64A1-B146-9178-DC53BC7A910C}" type="pres">
      <dgm:prSet presAssocID="{0B230D84-4AA3-984A-ACC3-04CFDE63CB1E}" presName="hierChild5" presStyleCnt="0"/>
      <dgm:spPr/>
    </dgm:pt>
    <dgm:pt modelId="{292C2B8C-C8A9-C74A-ACF7-F1BD9BBB3C00}" type="pres">
      <dgm:prSet presAssocID="{B0569A74-E67E-A440-9230-8CA2AEFEF4D8}" presName="hierChild5" presStyleCnt="0"/>
      <dgm:spPr/>
    </dgm:pt>
    <dgm:pt modelId="{4BC9200A-255B-F749-9A90-39FB5677CA56}" type="pres">
      <dgm:prSet presAssocID="{1F21BDAC-FAE9-654F-A183-46D99B02C6D6}" presName="hierChild5" presStyleCnt="0"/>
      <dgm:spPr/>
    </dgm:pt>
    <dgm:pt modelId="{CFFA6944-6FCB-3B4A-B03E-755F335516C8}" type="pres">
      <dgm:prSet presAssocID="{8D85E963-35E2-2F46-85EC-44B178981116}" presName="Name64" presStyleLbl="parChTrans1D2" presStyleIdx="3" presStyleCnt="5" custSzY="182880"/>
      <dgm:spPr/>
      <dgm:t>
        <a:bodyPr/>
        <a:lstStyle/>
        <a:p>
          <a:endParaRPr lang="en-US"/>
        </a:p>
      </dgm:t>
    </dgm:pt>
    <dgm:pt modelId="{75DF575F-D80B-C448-89F4-7BD3639D0BB7}" type="pres">
      <dgm:prSet presAssocID="{8CBD0FAC-3BE6-934A-B830-5223AC9DC0E2}" presName="hierRoot2" presStyleCnt="0">
        <dgm:presLayoutVars>
          <dgm:hierBranch val="init"/>
        </dgm:presLayoutVars>
      </dgm:prSet>
      <dgm:spPr/>
    </dgm:pt>
    <dgm:pt modelId="{A835E7F2-5859-D44C-976A-20286F48AAF5}" type="pres">
      <dgm:prSet presAssocID="{8CBD0FAC-3BE6-934A-B830-5223AC9DC0E2}" presName="rootComposite" presStyleCnt="0"/>
      <dgm:spPr/>
    </dgm:pt>
    <dgm:pt modelId="{3718C0F2-5A34-734B-BDDE-FF45D6FC56CB}" type="pres">
      <dgm:prSet presAssocID="{8CBD0FAC-3BE6-934A-B830-5223AC9DC0E2}" presName="rootText" presStyleLbl="node2" presStyleIdx="3" presStyleCnt="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A914DF-5ED4-2A47-9BA7-8D481A82FAC8}" type="pres">
      <dgm:prSet presAssocID="{8CBD0FAC-3BE6-934A-B830-5223AC9DC0E2}" presName="rootConnector" presStyleLbl="node2" presStyleIdx="3" presStyleCnt="5"/>
      <dgm:spPr/>
      <dgm:t>
        <a:bodyPr/>
        <a:lstStyle/>
        <a:p>
          <a:endParaRPr lang="en-US"/>
        </a:p>
      </dgm:t>
    </dgm:pt>
    <dgm:pt modelId="{2D039536-9FE1-DB4B-8F80-BC6E91B9B066}" type="pres">
      <dgm:prSet presAssocID="{8CBD0FAC-3BE6-934A-B830-5223AC9DC0E2}" presName="hierChild4" presStyleCnt="0"/>
      <dgm:spPr/>
    </dgm:pt>
    <dgm:pt modelId="{2E22DDC9-00FD-9948-A9A0-A9C88B6034F5}" type="pres">
      <dgm:prSet presAssocID="{91962358-C38B-4B43-A56E-A70402E00657}" presName="Name64" presStyleLbl="parChTrans1D3" presStyleIdx="12" presStyleCnt="14" custSzY="182880"/>
      <dgm:spPr/>
      <dgm:t>
        <a:bodyPr/>
        <a:lstStyle/>
        <a:p>
          <a:endParaRPr lang="en-US"/>
        </a:p>
      </dgm:t>
    </dgm:pt>
    <dgm:pt modelId="{858CCD14-9634-4A4B-BDD8-3DB0599D5703}" type="pres">
      <dgm:prSet presAssocID="{3EEDE4B7-C58B-9947-B7D3-9488CAD6D7FE}" presName="hierRoot2" presStyleCnt="0">
        <dgm:presLayoutVars>
          <dgm:hierBranch val="init"/>
        </dgm:presLayoutVars>
      </dgm:prSet>
      <dgm:spPr/>
    </dgm:pt>
    <dgm:pt modelId="{1C5E7581-CFA4-7E49-9443-1BE90C2AC54D}" type="pres">
      <dgm:prSet presAssocID="{3EEDE4B7-C58B-9947-B7D3-9488CAD6D7FE}" presName="rootComposite" presStyleCnt="0"/>
      <dgm:spPr/>
    </dgm:pt>
    <dgm:pt modelId="{175E2AC3-4347-2143-B2D9-2A087B2FB735}" type="pres">
      <dgm:prSet presAssocID="{3EEDE4B7-C58B-9947-B7D3-9488CAD6D7FE}" presName="rootText" presStyleLbl="node3" presStyleIdx="12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F2F8E2-0C84-7445-A28F-EEAFC86EDCB0}" type="pres">
      <dgm:prSet presAssocID="{3EEDE4B7-C58B-9947-B7D3-9488CAD6D7FE}" presName="rootConnector" presStyleLbl="node3" presStyleIdx="12" presStyleCnt="14"/>
      <dgm:spPr/>
      <dgm:t>
        <a:bodyPr/>
        <a:lstStyle/>
        <a:p>
          <a:endParaRPr lang="en-US"/>
        </a:p>
      </dgm:t>
    </dgm:pt>
    <dgm:pt modelId="{EA4C916E-7E97-C146-A2C7-9939AF2272BD}" type="pres">
      <dgm:prSet presAssocID="{3EEDE4B7-C58B-9947-B7D3-9488CAD6D7FE}" presName="hierChild4" presStyleCnt="0"/>
      <dgm:spPr/>
    </dgm:pt>
    <dgm:pt modelId="{D2DFB958-3AED-C447-905B-58E7A5FCFEB1}" type="pres">
      <dgm:prSet presAssocID="{EF254F02-8326-8A44-B54B-9EEDF896BA98}" presName="Name64" presStyleLbl="parChTrans1D4" presStyleIdx="6" presStyleCnt="15" custSzY="182880"/>
      <dgm:spPr/>
      <dgm:t>
        <a:bodyPr/>
        <a:lstStyle/>
        <a:p>
          <a:endParaRPr lang="en-US"/>
        </a:p>
      </dgm:t>
    </dgm:pt>
    <dgm:pt modelId="{F21410B2-0CA2-AF40-8BF6-1BA7EDD84833}" type="pres">
      <dgm:prSet presAssocID="{09BE7356-6E57-5840-9ADA-CF01C84AD3BA}" presName="hierRoot2" presStyleCnt="0">
        <dgm:presLayoutVars>
          <dgm:hierBranch val="init"/>
        </dgm:presLayoutVars>
      </dgm:prSet>
      <dgm:spPr/>
    </dgm:pt>
    <dgm:pt modelId="{7906370C-2AE8-8247-8ADF-0342D7C0E82F}" type="pres">
      <dgm:prSet presAssocID="{09BE7356-6E57-5840-9ADA-CF01C84AD3BA}" presName="rootComposite" presStyleCnt="0"/>
      <dgm:spPr/>
    </dgm:pt>
    <dgm:pt modelId="{A2529093-7DDE-6247-8510-C16950FD34FA}" type="pres">
      <dgm:prSet presAssocID="{09BE7356-6E57-5840-9ADA-CF01C84AD3BA}" presName="rootText" presStyleLbl="node4" presStyleIdx="6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7FC911-3448-0747-9737-17BC0BB549A9}" type="pres">
      <dgm:prSet presAssocID="{09BE7356-6E57-5840-9ADA-CF01C84AD3BA}" presName="rootConnector" presStyleLbl="node4" presStyleIdx="6" presStyleCnt="15"/>
      <dgm:spPr/>
      <dgm:t>
        <a:bodyPr/>
        <a:lstStyle/>
        <a:p>
          <a:endParaRPr lang="en-US"/>
        </a:p>
      </dgm:t>
    </dgm:pt>
    <dgm:pt modelId="{6D5E354E-C9C9-A341-B91D-C1CC4CDB2AD2}" type="pres">
      <dgm:prSet presAssocID="{09BE7356-6E57-5840-9ADA-CF01C84AD3BA}" presName="hierChild4" presStyleCnt="0"/>
      <dgm:spPr/>
    </dgm:pt>
    <dgm:pt modelId="{7736C39E-0F9C-2F4D-8D76-8F4D8E87ADED}" type="pres">
      <dgm:prSet presAssocID="{09BE7356-6E57-5840-9ADA-CF01C84AD3BA}" presName="hierChild5" presStyleCnt="0"/>
      <dgm:spPr/>
    </dgm:pt>
    <dgm:pt modelId="{946E537E-ECC6-CA45-852D-C576EED93F0F}" type="pres">
      <dgm:prSet presAssocID="{8A50B7FA-035B-7745-AB6C-37098448C070}" presName="Name64" presStyleLbl="parChTrans1D4" presStyleIdx="7" presStyleCnt="15" custSzY="182880"/>
      <dgm:spPr/>
      <dgm:t>
        <a:bodyPr/>
        <a:lstStyle/>
        <a:p>
          <a:endParaRPr lang="en-US"/>
        </a:p>
      </dgm:t>
    </dgm:pt>
    <dgm:pt modelId="{0B7F020E-16EA-CA4D-AD12-945192AEA058}" type="pres">
      <dgm:prSet presAssocID="{28F4E74B-0C94-BB46-A1F5-E7945B2D454F}" presName="hierRoot2" presStyleCnt="0">
        <dgm:presLayoutVars>
          <dgm:hierBranch val="init"/>
        </dgm:presLayoutVars>
      </dgm:prSet>
      <dgm:spPr/>
    </dgm:pt>
    <dgm:pt modelId="{BF9592B3-FBA9-124B-95F4-721C4E897C8B}" type="pres">
      <dgm:prSet presAssocID="{28F4E74B-0C94-BB46-A1F5-E7945B2D454F}" presName="rootComposite" presStyleCnt="0"/>
      <dgm:spPr/>
    </dgm:pt>
    <dgm:pt modelId="{00E4B753-B212-C849-82E1-FFBD8D270A2A}" type="pres">
      <dgm:prSet presAssocID="{28F4E74B-0C94-BB46-A1F5-E7945B2D454F}" presName="rootText" presStyleLbl="node4" presStyleIdx="7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9885D3-82B6-5546-877C-C96283F558D2}" type="pres">
      <dgm:prSet presAssocID="{28F4E74B-0C94-BB46-A1F5-E7945B2D454F}" presName="rootConnector" presStyleLbl="node4" presStyleIdx="7" presStyleCnt="15"/>
      <dgm:spPr/>
      <dgm:t>
        <a:bodyPr/>
        <a:lstStyle/>
        <a:p>
          <a:endParaRPr lang="en-US"/>
        </a:p>
      </dgm:t>
    </dgm:pt>
    <dgm:pt modelId="{00794D7D-A5F3-0C4C-97C2-82CA0368AF8F}" type="pres">
      <dgm:prSet presAssocID="{28F4E74B-0C94-BB46-A1F5-E7945B2D454F}" presName="hierChild4" presStyleCnt="0"/>
      <dgm:spPr/>
    </dgm:pt>
    <dgm:pt modelId="{F73B9CD6-BF20-1449-8AAC-E4D546359C02}" type="pres">
      <dgm:prSet presAssocID="{28F4E74B-0C94-BB46-A1F5-E7945B2D454F}" presName="hierChild5" presStyleCnt="0"/>
      <dgm:spPr/>
    </dgm:pt>
    <dgm:pt modelId="{0951160F-1E0B-B54B-9822-38B3E551AA63}" type="pres">
      <dgm:prSet presAssocID="{4B0B5491-6CBB-7545-93E3-B9D620CEAA9E}" presName="Name64" presStyleLbl="parChTrans1D4" presStyleIdx="8" presStyleCnt="15" custSzY="182880"/>
      <dgm:spPr/>
      <dgm:t>
        <a:bodyPr/>
        <a:lstStyle/>
        <a:p>
          <a:endParaRPr lang="en-US"/>
        </a:p>
      </dgm:t>
    </dgm:pt>
    <dgm:pt modelId="{23E05490-C8D5-1640-9D5B-E4B7692FE74A}" type="pres">
      <dgm:prSet presAssocID="{1081CE92-0F46-764A-BEDF-F37A0F8D9223}" presName="hierRoot2" presStyleCnt="0">
        <dgm:presLayoutVars>
          <dgm:hierBranch val="init"/>
        </dgm:presLayoutVars>
      </dgm:prSet>
      <dgm:spPr/>
    </dgm:pt>
    <dgm:pt modelId="{58801846-D424-0E4A-B84A-0B0E45741AAF}" type="pres">
      <dgm:prSet presAssocID="{1081CE92-0F46-764A-BEDF-F37A0F8D9223}" presName="rootComposite" presStyleCnt="0"/>
      <dgm:spPr/>
    </dgm:pt>
    <dgm:pt modelId="{13936955-7079-D54C-B771-77C55BB60A44}" type="pres">
      <dgm:prSet presAssocID="{1081CE92-0F46-764A-BEDF-F37A0F8D9223}" presName="rootText" presStyleLbl="node4" presStyleIdx="8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BA54BD-1CE8-B746-B71B-A745AF8D2596}" type="pres">
      <dgm:prSet presAssocID="{1081CE92-0F46-764A-BEDF-F37A0F8D9223}" presName="rootConnector" presStyleLbl="node4" presStyleIdx="8" presStyleCnt="15"/>
      <dgm:spPr/>
      <dgm:t>
        <a:bodyPr/>
        <a:lstStyle/>
        <a:p>
          <a:endParaRPr lang="en-US"/>
        </a:p>
      </dgm:t>
    </dgm:pt>
    <dgm:pt modelId="{61E9449F-CC93-B54A-BF2E-FCDC8ADA2942}" type="pres">
      <dgm:prSet presAssocID="{1081CE92-0F46-764A-BEDF-F37A0F8D9223}" presName="hierChild4" presStyleCnt="0"/>
      <dgm:spPr/>
    </dgm:pt>
    <dgm:pt modelId="{25EE9B6C-5ECE-FF40-B530-41DC2DE67405}" type="pres">
      <dgm:prSet presAssocID="{1081CE92-0F46-764A-BEDF-F37A0F8D9223}" presName="hierChild5" presStyleCnt="0"/>
      <dgm:spPr/>
    </dgm:pt>
    <dgm:pt modelId="{AA6FC25B-C8C7-D94D-872E-FEC4C9C66634}" type="pres">
      <dgm:prSet presAssocID="{5CC3D0E9-0C2D-274B-B550-AEB05D6F735F}" presName="Name64" presStyleLbl="parChTrans1D4" presStyleIdx="9" presStyleCnt="15" custSzY="182880"/>
      <dgm:spPr/>
      <dgm:t>
        <a:bodyPr/>
        <a:lstStyle/>
        <a:p>
          <a:endParaRPr lang="en-US"/>
        </a:p>
      </dgm:t>
    </dgm:pt>
    <dgm:pt modelId="{028EBE12-069B-9B4A-AB95-DC53C5A89F06}" type="pres">
      <dgm:prSet presAssocID="{3C3C9539-190E-6B4B-B9C1-771477076348}" presName="hierRoot2" presStyleCnt="0">
        <dgm:presLayoutVars>
          <dgm:hierBranch val="init"/>
        </dgm:presLayoutVars>
      </dgm:prSet>
      <dgm:spPr/>
    </dgm:pt>
    <dgm:pt modelId="{081C4F2C-F10E-B845-991F-E960B034406C}" type="pres">
      <dgm:prSet presAssocID="{3C3C9539-190E-6B4B-B9C1-771477076348}" presName="rootComposite" presStyleCnt="0"/>
      <dgm:spPr/>
    </dgm:pt>
    <dgm:pt modelId="{FF75DFA9-DDF9-074B-8990-D7CAF0198779}" type="pres">
      <dgm:prSet presAssocID="{3C3C9539-190E-6B4B-B9C1-771477076348}" presName="rootText" presStyleLbl="node4" presStyleIdx="9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56553C-1BF6-8C49-A0C9-D4D9E416E6D2}" type="pres">
      <dgm:prSet presAssocID="{3C3C9539-190E-6B4B-B9C1-771477076348}" presName="rootConnector" presStyleLbl="node4" presStyleIdx="9" presStyleCnt="15"/>
      <dgm:spPr/>
      <dgm:t>
        <a:bodyPr/>
        <a:lstStyle/>
        <a:p>
          <a:endParaRPr lang="en-US"/>
        </a:p>
      </dgm:t>
    </dgm:pt>
    <dgm:pt modelId="{5EE7E605-886A-B242-95FA-F75400BBE68D}" type="pres">
      <dgm:prSet presAssocID="{3C3C9539-190E-6B4B-B9C1-771477076348}" presName="hierChild4" presStyleCnt="0"/>
      <dgm:spPr/>
    </dgm:pt>
    <dgm:pt modelId="{D20DAEF6-ED54-DB4C-B330-F10C79FE638B}" type="pres">
      <dgm:prSet presAssocID="{3C3C9539-190E-6B4B-B9C1-771477076348}" presName="hierChild5" presStyleCnt="0"/>
      <dgm:spPr/>
    </dgm:pt>
    <dgm:pt modelId="{CDF189F6-F02F-5F47-AEE8-6C45047EFAF4}" type="pres">
      <dgm:prSet presAssocID="{3EEDE4B7-C58B-9947-B7D3-9488CAD6D7FE}" presName="hierChild5" presStyleCnt="0"/>
      <dgm:spPr/>
    </dgm:pt>
    <dgm:pt modelId="{1908DBF5-28D3-0348-97A9-4E7ED427F71F}" type="pres">
      <dgm:prSet presAssocID="{08B588A6-DF9B-7248-A617-77ACC8315582}" presName="Name64" presStyleLbl="parChTrans1D3" presStyleIdx="13" presStyleCnt="14" custSzY="182880"/>
      <dgm:spPr/>
      <dgm:t>
        <a:bodyPr/>
        <a:lstStyle/>
        <a:p>
          <a:endParaRPr lang="en-US"/>
        </a:p>
      </dgm:t>
    </dgm:pt>
    <dgm:pt modelId="{3491E2E5-68CF-2041-BD6A-27EB069777FF}" type="pres">
      <dgm:prSet presAssocID="{C36FB0F6-3F92-4644-ADED-131D6FCE447F}" presName="hierRoot2" presStyleCnt="0">
        <dgm:presLayoutVars>
          <dgm:hierBranch val="init"/>
        </dgm:presLayoutVars>
      </dgm:prSet>
      <dgm:spPr/>
    </dgm:pt>
    <dgm:pt modelId="{F6C139E4-EC54-3F41-BAC1-914D50C1F8B5}" type="pres">
      <dgm:prSet presAssocID="{C36FB0F6-3F92-4644-ADED-131D6FCE447F}" presName="rootComposite" presStyleCnt="0"/>
      <dgm:spPr/>
    </dgm:pt>
    <dgm:pt modelId="{0C025A09-0CE5-4E40-A2BC-7CC730A17872}" type="pres">
      <dgm:prSet presAssocID="{C36FB0F6-3F92-4644-ADED-131D6FCE447F}" presName="rootText" presStyleLbl="node3" presStyleIdx="13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939E49-4C83-3D43-843C-006DA1617ADE}" type="pres">
      <dgm:prSet presAssocID="{C36FB0F6-3F92-4644-ADED-131D6FCE447F}" presName="rootConnector" presStyleLbl="node3" presStyleIdx="13" presStyleCnt="14"/>
      <dgm:spPr/>
      <dgm:t>
        <a:bodyPr/>
        <a:lstStyle/>
        <a:p>
          <a:endParaRPr lang="en-US"/>
        </a:p>
      </dgm:t>
    </dgm:pt>
    <dgm:pt modelId="{895A7D5C-98DE-4946-A05F-DD61BA9DDCE3}" type="pres">
      <dgm:prSet presAssocID="{C36FB0F6-3F92-4644-ADED-131D6FCE447F}" presName="hierChild4" presStyleCnt="0"/>
      <dgm:spPr/>
    </dgm:pt>
    <dgm:pt modelId="{6D1C20B1-DA37-EA4F-9A0B-54CF793ADC8A}" type="pres">
      <dgm:prSet presAssocID="{EC190995-D715-704E-9E85-D0CD073E780E}" presName="Name64" presStyleLbl="parChTrans1D4" presStyleIdx="10" presStyleCnt="15" custSzY="182880"/>
      <dgm:spPr/>
      <dgm:t>
        <a:bodyPr/>
        <a:lstStyle/>
        <a:p>
          <a:endParaRPr lang="en-US"/>
        </a:p>
      </dgm:t>
    </dgm:pt>
    <dgm:pt modelId="{8C7A9988-3349-AE40-9FCF-8A474FA7AC65}" type="pres">
      <dgm:prSet presAssocID="{6ED283BE-5F93-DC4C-9BEF-8DC9CA13855F}" presName="hierRoot2" presStyleCnt="0">
        <dgm:presLayoutVars>
          <dgm:hierBranch val="init"/>
        </dgm:presLayoutVars>
      </dgm:prSet>
      <dgm:spPr/>
    </dgm:pt>
    <dgm:pt modelId="{96177FF5-0799-8A48-BFA9-F9D55A1C18A7}" type="pres">
      <dgm:prSet presAssocID="{6ED283BE-5F93-DC4C-9BEF-8DC9CA13855F}" presName="rootComposite" presStyleCnt="0"/>
      <dgm:spPr/>
    </dgm:pt>
    <dgm:pt modelId="{EF4081EC-DE3F-7447-9D2D-2BA4D92838E3}" type="pres">
      <dgm:prSet presAssocID="{6ED283BE-5F93-DC4C-9BEF-8DC9CA13855F}" presName="rootText" presStyleLbl="node4" presStyleIdx="10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4DE539-87B5-6D49-8C07-996B9CC3DECB}" type="pres">
      <dgm:prSet presAssocID="{6ED283BE-5F93-DC4C-9BEF-8DC9CA13855F}" presName="rootConnector" presStyleLbl="node4" presStyleIdx="10" presStyleCnt="15"/>
      <dgm:spPr/>
      <dgm:t>
        <a:bodyPr/>
        <a:lstStyle/>
        <a:p>
          <a:endParaRPr lang="en-US"/>
        </a:p>
      </dgm:t>
    </dgm:pt>
    <dgm:pt modelId="{72388986-9E2F-4342-B202-F1663B7B046A}" type="pres">
      <dgm:prSet presAssocID="{6ED283BE-5F93-DC4C-9BEF-8DC9CA13855F}" presName="hierChild4" presStyleCnt="0"/>
      <dgm:spPr/>
    </dgm:pt>
    <dgm:pt modelId="{67E20EF0-C7B7-C34C-9598-466581D00700}" type="pres">
      <dgm:prSet presAssocID="{6ED283BE-5F93-DC4C-9BEF-8DC9CA13855F}" presName="hierChild5" presStyleCnt="0"/>
      <dgm:spPr/>
    </dgm:pt>
    <dgm:pt modelId="{DBD6D067-94B5-514E-96B0-301529BFE58E}" type="pres">
      <dgm:prSet presAssocID="{2753A7BF-72C0-DA49-93CA-D5F2F48BB5C9}" presName="Name64" presStyleLbl="parChTrans1D4" presStyleIdx="11" presStyleCnt="15" custSzY="182880"/>
      <dgm:spPr/>
      <dgm:t>
        <a:bodyPr/>
        <a:lstStyle/>
        <a:p>
          <a:endParaRPr lang="en-US"/>
        </a:p>
      </dgm:t>
    </dgm:pt>
    <dgm:pt modelId="{ADC8924E-B39F-4641-91A2-9C2622AE9425}" type="pres">
      <dgm:prSet presAssocID="{EAF5D4D6-C90C-1C47-AB05-97DC9C339FD8}" presName="hierRoot2" presStyleCnt="0">
        <dgm:presLayoutVars>
          <dgm:hierBranch val="init"/>
        </dgm:presLayoutVars>
      </dgm:prSet>
      <dgm:spPr/>
    </dgm:pt>
    <dgm:pt modelId="{0105BE74-51C4-A34A-8B46-2B0B23D9CCCC}" type="pres">
      <dgm:prSet presAssocID="{EAF5D4D6-C90C-1C47-AB05-97DC9C339FD8}" presName="rootComposite" presStyleCnt="0"/>
      <dgm:spPr/>
    </dgm:pt>
    <dgm:pt modelId="{1A124C77-F38A-FF4A-9163-98C1D0428F3F}" type="pres">
      <dgm:prSet presAssocID="{EAF5D4D6-C90C-1C47-AB05-97DC9C339FD8}" presName="rootText" presStyleLbl="node4" presStyleIdx="11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7D3063-09FE-834E-B15A-19433163A975}" type="pres">
      <dgm:prSet presAssocID="{EAF5D4D6-C90C-1C47-AB05-97DC9C339FD8}" presName="rootConnector" presStyleLbl="node4" presStyleIdx="11" presStyleCnt="15"/>
      <dgm:spPr/>
      <dgm:t>
        <a:bodyPr/>
        <a:lstStyle/>
        <a:p>
          <a:endParaRPr lang="en-US"/>
        </a:p>
      </dgm:t>
    </dgm:pt>
    <dgm:pt modelId="{EC96D4ED-2FE3-6C45-AE04-7B55868B5780}" type="pres">
      <dgm:prSet presAssocID="{EAF5D4D6-C90C-1C47-AB05-97DC9C339FD8}" presName="hierChild4" presStyleCnt="0"/>
      <dgm:spPr/>
    </dgm:pt>
    <dgm:pt modelId="{E77B85C8-432C-EF4B-BC35-91EE1F7702B3}" type="pres">
      <dgm:prSet presAssocID="{EAF5D4D6-C90C-1C47-AB05-97DC9C339FD8}" presName="hierChild5" presStyleCnt="0"/>
      <dgm:spPr/>
    </dgm:pt>
    <dgm:pt modelId="{EA79117F-1A60-EA4E-A76A-37F738383FB0}" type="pres">
      <dgm:prSet presAssocID="{43CA1176-2DE6-A843-B7D1-F156D6AEB724}" presName="Name64" presStyleLbl="parChTrans1D4" presStyleIdx="12" presStyleCnt="15" custSzY="182880"/>
      <dgm:spPr/>
      <dgm:t>
        <a:bodyPr/>
        <a:lstStyle/>
        <a:p>
          <a:endParaRPr lang="en-US"/>
        </a:p>
      </dgm:t>
    </dgm:pt>
    <dgm:pt modelId="{1F8E3F31-3841-0B43-9E21-F72E4B41C59E}" type="pres">
      <dgm:prSet presAssocID="{99BAE24D-8818-8A4F-AC56-47401A8EF11E}" presName="hierRoot2" presStyleCnt="0">
        <dgm:presLayoutVars>
          <dgm:hierBranch val="init"/>
        </dgm:presLayoutVars>
      </dgm:prSet>
      <dgm:spPr/>
    </dgm:pt>
    <dgm:pt modelId="{A09C68E7-1ADF-DA47-BEB5-ED7CE79BFB1E}" type="pres">
      <dgm:prSet presAssocID="{99BAE24D-8818-8A4F-AC56-47401A8EF11E}" presName="rootComposite" presStyleCnt="0"/>
      <dgm:spPr/>
    </dgm:pt>
    <dgm:pt modelId="{3463C270-56DE-314F-9016-C53B8370DBAC}" type="pres">
      <dgm:prSet presAssocID="{99BAE24D-8818-8A4F-AC56-47401A8EF11E}" presName="rootText" presStyleLbl="node4" presStyleIdx="12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27AEB0-4358-8D44-8AA9-1FF497FE9B0E}" type="pres">
      <dgm:prSet presAssocID="{99BAE24D-8818-8A4F-AC56-47401A8EF11E}" presName="rootConnector" presStyleLbl="node4" presStyleIdx="12" presStyleCnt="15"/>
      <dgm:spPr/>
      <dgm:t>
        <a:bodyPr/>
        <a:lstStyle/>
        <a:p>
          <a:endParaRPr lang="en-US"/>
        </a:p>
      </dgm:t>
    </dgm:pt>
    <dgm:pt modelId="{1DAE88AC-D84D-B341-B62C-34D30DD5400C}" type="pres">
      <dgm:prSet presAssocID="{99BAE24D-8818-8A4F-AC56-47401A8EF11E}" presName="hierChild4" presStyleCnt="0"/>
      <dgm:spPr/>
    </dgm:pt>
    <dgm:pt modelId="{089A71E2-AE9E-0F40-A099-57E25D44F31D}" type="pres">
      <dgm:prSet presAssocID="{99BAE24D-8818-8A4F-AC56-47401A8EF11E}" presName="hierChild5" presStyleCnt="0"/>
      <dgm:spPr/>
    </dgm:pt>
    <dgm:pt modelId="{6BCBF504-509E-A145-8C6F-FC88E2B53A79}" type="pres">
      <dgm:prSet presAssocID="{0589256A-9F89-764C-9E96-E23156B01572}" presName="Name64" presStyleLbl="parChTrans1D4" presStyleIdx="13" presStyleCnt="15" custSzY="182880"/>
      <dgm:spPr/>
      <dgm:t>
        <a:bodyPr/>
        <a:lstStyle/>
        <a:p>
          <a:endParaRPr lang="en-US"/>
        </a:p>
      </dgm:t>
    </dgm:pt>
    <dgm:pt modelId="{C3B9E500-3C7A-724E-B699-B7639F9EFF3B}" type="pres">
      <dgm:prSet presAssocID="{43DDB8C8-62FA-B348-BEEF-FD6EF55B5CB4}" presName="hierRoot2" presStyleCnt="0">
        <dgm:presLayoutVars>
          <dgm:hierBranch val="init"/>
        </dgm:presLayoutVars>
      </dgm:prSet>
      <dgm:spPr/>
    </dgm:pt>
    <dgm:pt modelId="{D4964823-D23C-A348-86F0-BE8D3CCFF0F8}" type="pres">
      <dgm:prSet presAssocID="{43DDB8C8-62FA-B348-BEEF-FD6EF55B5CB4}" presName="rootComposite" presStyleCnt="0"/>
      <dgm:spPr/>
    </dgm:pt>
    <dgm:pt modelId="{505DDA1B-7442-E344-9078-E22741407805}" type="pres">
      <dgm:prSet presAssocID="{43DDB8C8-62FA-B348-BEEF-FD6EF55B5CB4}" presName="rootText" presStyleLbl="node4" presStyleIdx="13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9696F0-3616-694A-9940-EB0A20D78812}" type="pres">
      <dgm:prSet presAssocID="{43DDB8C8-62FA-B348-BEEF-FD6EF55B5CB4}" presName="rootConnector" presStyleLbl="node4" presStyleIdx="13" presStyleCnt="15"/>
      <dgm:spPr/>
      <dgm:t>
        <a:bodyPr/>
        <a:lstStyle/>
        <a:p>
          <a:endParaRPr lang="en-US"/>
        </a:p>
      </dgm:t>
    </dgm:pt>
    <dgm:pt modelId="{4A153F59-C2D8-014A-B6B6-88A78CA6D49F}" type="pres">
      <dgm:prSet presAssocID="{43DDB8C8-62FA-B348-BEEF-FD6EF55B5CB4}" presName="hierChild4" presStyleCnt="0"/>
      <dgm:spPr/>
    </dgm:pt>
    <dgm:pt modelId="{821F0148-18BE-4946-9649-C07D86786263}" type="pres">
      <dgm:prSet presAssocID="{43DDB8C8-62FA-B348-BEEF-FD6EF55B5CB4}" presName="hierChild5" presStyleCnt="0"/>
      <dgm:spPr/>
    </dgm:pt>
    <dgm:pt modelId="{13A8367E-3FB7-D943-909E-619AEEDCFC8A}" type="pres">
      <dgm:prSet presAssocID="{B3AA1FC7-F662-B944-B44E-6B2C08CD3991}" presName="Name64" presStyleLbl="parChTrans1D4" presStyleIdx="14" presStyleCnt="15" custSzY="182880"/>
      <dgm:spPr/>
      <dgm:t>
        <a:bodyPr/>
        <a:lstStyle/>
        <a:p>
          <a:endParaRPr lang="en-US"/>
        </a:p>
      </dgm:t>
    </dgm:pt>
    <dgm:pt modelId="{374F7FEF-E3DF-AB4E-92EA-A2A535951ACE}" type="pres">
      <dgm:prSet presAssocID="{F0ECDD8D-A094-AD45-B3C1-6E219ED2E991}" presName="hierRoot2" presStyleCnt="0">
        <dgm:presLayoutVars>
          <dgm:hierBranch val="init"/>
        </dgm:presLayoutVars>
      </dgm:prSet>
      <dgm:spPr/>
    </dgm:pt>
    <dgm:pt modelId="{FFEB8724-C40C-9141-B1D6-A23919E7755C}" type="pres">
      <dgm:prSet presAssocID="{F0ECDD8D-A094-AD45-B3C1-6E219ED2E991}" presName="rootComposite" presStyleCnt="0"/>
      <dgm:spPr/>
    </dgm:pt>
    <dgm:pt modelId="{3FB1EAC8-F6A7-1949-90F5-BF0BF0B8B896}" type="pres">
      <dgm:prSet presAssocID="{F0ECDD8D-A094-AD45-B3C1-6E219ED2E991}" presName="rootText" presStyleLbl="node4" presStyleIdx="14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DC74FB-D276-9D43-85CC-A81120F626D5}" type="pres">
      <dgm:prSet presAssocID="{F0ECDD8D-A094-AD45-B3C1-6E219ED2E991}" presName="rootConnector" presStyleLbl="node4" presStyleIdx="14" presStyleCnt="15"/>
      <dgm:spPr/>
      <dgm:t>
        <a:bodyPr/>
        <a:lstStyle/>
        <a:p>
          <a:endParaRPr lang="en-US"/>
        </a:p>
      </dgm:t>
    </dgm:pt>
    <dgm:pt modelId="{E3CEECD9-AF27-874A-BC0A-BB9BA2F9EBE2}" type="pres">
      <dgm:prSet presAssocID="{F0ECDD8D-A094-AD45-B3C1-6E219ED2E991}" presName="hierChild4" presStyleCnt="0"/>
      <dgm:spPr/>
    </dgm:pt>
    <dgm:pt modelId="{D74783D0-06D8-C14C-AAB0-A3254C2B2D9B}" type="pres">
      <dgm:prSet presAssocID="{F0ECDD8D-A094-AD45-B3C1-6E219ED2E991}" presName="hierChild5" presStyleCnt="0"/>
      <dgm:spPr/>
    </dgm:pt>
    <dgm:pt modelId="{0A282E04-5494-BF4F-84BC-8C6FBC7F9B40}" type="pres">
      <dgm:prSet presAssocID="{C36FB0F6-3F92-4644-ADED-131D6FCE447F}" presName="hierChild5" presStyleCnt="0"/>
      <dgm:spPr/>
    </dgm:pt>
    <dgm:pt modelId="{3DDEE21B-1235-8644-9AAB-E76A7C47C93B}" type="pres">
      <dgm:prSet presAssocID="{8CBD0FAC-3BE6-934A-B830-5223AC9DC0E2}" presName="hierChild5" presStyleCnt="0"/>
      <dgm:spPr/>
    </dgm:pt>
    <dgm:pt modelId="{9227997C-D136-7046-9C1A-AB51892D7664}" type="pres">
      <dgm:prSet presAssocID="{3509FFF1-DC18-5C4A-90FA-7CB7BD17549D}" presName="Name64" presStyleLbl="parChTrans1D2" presStyleIdx="4" presStyleCnt="5" custSzY="182880"/>
      <dgm:spPr/>
      <dgm:t>
        <a:bodyPr/>
        <a:lstStyle/>
        <a:p>
          <a:endParaRPr lang="en-US"/>
        </a:p>
      </dgm:t>
    </dgm:pt>
    <dgm:pt modelId="{BA5A136A-0EB8-024D-B898-1F3C07D0F247}" type="pres">
      <dgm:prSet presAssocID="{F1AB858F-F8BD-F946-B292-42004E7C46BB}" presName="hierRoot2" presStyleCnt="0">
        <dgm:presLayoutVars>
          <dgm:hierBranch val="init"/>
        </dgm:presLayoutVars>
      </dgm:prSet>
      <dgm:spPr/>
    </dgm:pt>
    <dgm:pt modelId="{4C69ACF8-1F31-D04A-A034-7B942DBA71CD}" type="pres">
      <dgm:prSet presAssocID="{F1AB858F-F8BD-F946-B292-42004E7C46BB}" presName="rootComposite" presStyleCnt="0"/>
      <dgm:spPr/>
    </dgm:pt>
    <dgm:pt modelId="{50FF79D7-7C2E-1142-BCCB-650DBA2F23E2}" type="pres">
      <dgm:prSet presAssocID="{F1AB858F-F8BD-F946-B292-42004E7C46BB}" presName="rootText" presStyleLbl="node2" presStyleIdx="4" presStyleCnt="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4C8861-2CA0-6C49-8514-0A71F0E7D38C}" type="pres">
      <dgm:prSet presAssocID="{F1AB858F-F8BD-F946-B292-42004E7C46BB}" presName="rootConnector" presStyleLbl="node2" presStyleIdx="4" presStyleCnt="5"/>
      <dgm:spPr/>
      <dgm:t>
        <a:bodyPr/>
        <a:lstStyle/>
        <a:p>
          <a:endParaRPr lang="en-US"/>
        </a:p>
      </dgm:t>
    </dgm:pt>
    <dgm:pt modelId="{C8656F73-70A0-2D42-92B4-944B983294C9}" type="pres">
      <dgm:prSet presAssocID="{F1AB858F-F8BD-F946-B292-42004E7C46BB}" presName="hierChild4" presStyleCnt="0"/>
      <dgm:spPr/>
    </dgm:pt>
    <dgm:pt modelId="{C65ACC88-2E86-DF46-B3B8-84AB4B4AEDEF}" type="pres">
      <dgm:prSet presAssocID="{F1AB858F-F8BD-F946-B292-42004E7C46BB}" presName="hierChild5" presStyleCnt="0"/>
      <dgm:spPr/>
    </dgm:pt>
    <dgm:pt modelId="{1F3590A2-5A20-5743-8902-F26DE22501D5}" type="pres">
      <dgm:prSet presAssocID="{0318D64D-17AD-DB48-902F-3AB5FFB1FB97}" presName="hierChild3" presStyleCnt="0"/>
      <dgm:spPr/>
    </dgm:pt>
  </dgm:ptLst>
  <dgm:cxnLst>
    <dgm:cxn modelId="{EFCEC580-5755-3148-87EC-A6A28AEEBF65}" type="presOf" srcId="{4D453874-9391-CB4F-A7C5-5BD2DF30DA8F}" destId="{9688FA3E-566D-A34C-AA03-54F9D57453D5}" srcOrd="1" destOrd="0" presId="urn:microsoft.com/office/officeart/2009/3/layout/HorizontalOrganizationChart"/>
    <dgm:cxn modelId="{334D33DC-24AA-B344-B2E4-DEC27520EFBA}" srcId="{501CF922-95B0-364B-B1B3-AB620983B55F}" destId="{57816F21-0F07-484F-B886-36BAF2EEDF32}" srcOrd="4" destOrd="0" parTransId="{A76CCAB5-1826-0C47-B962-89FB9C801D1B}" sibTransId="{835C06AD-83E7-E04F-A48B-919D848A563B}"/>
    <dgm:cxn modelId="{1551E4BE-C886-1A4B-A1A0-FE2E10E9432B}" type="presOf" srcId="{C7DFBFE5-59B1-9D40-89D8-0832BBA4D15E}" destId="{7648394A-FBFE-144E-AEE0-4683F72CDD5E}" srcOrd="1" destOrd="0" presId="urn:microsoft.com/office/officeart/2009/3/layout/HorizontalOrganizationChart"/>
    <dgm:cxn modelId="{A9B58DAC-E69A-5E44-BF66-5E6C6444BC3C}" type="presOf" srcId="{501CF922-95B0-364B-B1B3-AB620983B55F}" destId="{48B36221-41FE-CC46-A678-D9348B49A2A9}" srcOrd="1" destOrd="0" presId="urn:microsoft.com/office/officeart/2009/3/layout/HorizontalOrganizationChart"/>
    <dgm:cxn modelId="{E99AC6B9-1D6E-C04F-AA7B-866395A3BD98}" type="presOf" srcId="{73E3C838-1D1D-B341-9024-E0C47CBA8BE0}" destId="{BA4F36B7-2080-0740-ABFB-3E3F28F3ECEA}" srcOrd="1" destOrd="0" presId="urn:microsoft.com/office/officeart/2009/3/layout/HorizontalOrganizationChart"/>
    <dgm:cxn modelId="{F64A3CC3-05B8-1B44-A787-F4F518996430}" type="presOf" srcId="{2EDBCAED-6EFC-3D42-8F1A-B2BC4FF80799}" destId="{9B816166-57B7-FA40-8F71-24E99A98D052}" srcOrd="0" destOrd="0" presId="urn:microsoft.com/office/officeart/2009/3/layout/HorizontalOrganizationChart"/>
    <dgm:cxn modelId="{B07DC817-0AA1-2B43-B422-E710000E6A94}" srcId="{501CF922-95B0-364B-B1B3-AB620983B55F}" destId="{B7C6BB6F-793C-8A48-942C-3B5256867016}" srcOrd="0" destOrd="0" parTransId="{289AC488-AD45-7D4D-B663-F048CEC1B0FE}" sibTransId="{0DBEA860-5432-D44E-8658-3606B552A81E}"/>
    <dgm:cxn modelId="{FAA186A6-4AEE-444F-966B-8DADC17FC8D2}" type="presOf" srcId="{6ED283BE-5F93-DC4C-9BEF-8DC9CA13855F}" destId="{514DE539-87B5-6D49-8C07-996B9CC3DECB}" srcOrd="1" destOrd="0" presId="urn:microsoft.com/office/officeart/2009/3/layout/HorizontalOrganizationChart"/>
    <dgm:cxn modelId="{DEA7E69C-9607-394F-8DF3-EE4878A93272}" type="presOf" srcId="{73D65421-1CE1-6446-A2F3-122FA5B28D11}" destId="{10213AAE-6C30-C14E-BD70-F8433DE6910E}" srcOrd="1" destOrd="0" presId="urn:microsoft.com/office/officeart/2009/3/layout/HorizontalOrganizationChart"/>
    <dgm:cxn modelId="{AF0005E1-17C0-7246-A4C4-5308A34479C4}" type="presOf" srcId="{4B0B5491-6CBB-7545-93E3-B9D620CEAA9E}" destId="{0951160F-1E0B-B54B-9822-38B3E551AA63}" srcOrd="0" destOrd="0" presId="urn:microsoft.com/office/officeart/2009/3/layout/HorizontalOrganizationChart"/>
    <dgm:cxn modelId="{49D1D0AE-7F08-AE42-86DB-EC2568D2D6AE}" type="presOf" srcId="{CB7AF753-7EDE-7B42-92DC-D51E49504CDF}" destId="{23330D44-36BA-2541-B9CD-5ACF2C3A105B}" srcOrd="1" destOrd="0" presId="urn:microsoft.com/office/officeart/2009/3/layout/HorizontalOrganizationChart"/>
    <dgm:cxn modelId="{5E8E2723-D60F-5646-BC9D-0DDB00440482}" type="presOf" srcId="{43DDB8C8-62FA-B348-BEEF-FD6EF55B5CB4}" destId="{329696F0-3616-694A-9940-EB0A20D78812}" srcOrd="1" destOrd="0" presId="urn:microsoft.com/office/officeart/2009/3/layout/HorizontalOrganizationChart"/>
    <dgm:cxn modelId="{E7EE3162-4AAA-6342-963D-29F9CC37C6B3}" srcId="{C36FB0F6-3F92-4644-ADED-131D6FCE447F}" destId="{99BAE24D-8818-8A4F-AC56-47401A8EF11E}" srcOrd="2" destOrd="0" parTransId="{43CA1176-2DE6-A843-B7D1-F156D6AEB724}" sibTransId="{D2D447D2-E2F3-8944-8B06-7FFE40DE83C8}"/>
    <dgm:cxn modelId="{C6EC3B92-AD15-FB4B-AEE6-82F983BBD8D4}" type="presOf" srcId="{F1AB858F-F8BD-F946-B292-42004E7C46BB}" destId="{50FF79D7-7C2E-1142-BCCB-650DBA2F23E2}" srcOrd="0" destOrd="0" presId="urn:microsoft.com/office/officeart/2009/3/layout/HorizontalOrganizationChart"/>
    <dgm:cxn modelId="{DF5BF63B-2AD4-6640-9210-69920E0D9326}" type="presOf" srcId="{57816F21-0F07-484F-B886-36BAF2EEDF32}" destId="{353AB228-5210-F24E-B624-913302F06224}" srcOrd="1" destOrd="0" presId="urn:microsoft.com/office/officeart/2009/3/layout/HorizontalOrganizationChart"/>
    <dgm:cxn modelId="{22978DAB-DB2B-2D43-8038-DC272D3DF9AF}" srcId="{B0569A74-E67E-A440-9230-8CA2AEFEF4D8}" destId="{0B230D84-4AA3-984A-ACC3-04CFDE63CB1E}" srcOrd="2" destOrd="0" parTransId="{6734593C-7BD1-A94A-A29E-1B201CA085D9}" sibTransId="{93428CF6-21A1-7B41-8E28-C50A2739F37D}"/>
    <dgm:cxn modelId="{5F2DAB41-54F9-8E49-8B4A-08182C61A96D}" srcId="{2540771D-B454-C145-A8AB-E80E8CB36AB1}" destId="{31CE3E69-1514-2B41-9CBB-6C66BAF90C3C}" srcOrd="0" destOrd="0" parTransId="{EE9A8CD5-4560-0548-B601-4EEA8A60A1C0}" sibTransId="{4D5F405E-DD74-C74C-A1AC-96E9D820B8AA}"/>
    <dgm:cxn modelId="{59B21BF9-F1E6-C847-A4E3-868DEF5BAD25}" type="presOf" srcId="{91962358-C38B-4B43-A56E-A70402E00657}" destId="{2E22DDC9-00FD-9948-A9A0-A9C88B6034F5}" srcOrd="0" destOrd="0" presId="urn:microsoft.com/office/officeart/2009/3/layout/HorizontalOrganizationChart"/>
    <dgm:cxn modelId="{1B3BA934-953D-174F-B8A4-88266152EDA5}" type="presOf" srcId="{43D9544A-B876-BB40-9293-059FEC5B2EBD}" destId="{6E5E8DC0-001A-F24D-BC47-CBC354CDBBFD}" srcOrd="1" destOrd="0" presId="urn:microsoft.com/office/officeart/2009/3/layout/HorizontalOrganizationChart"/>
    <dgm:cxn modelId="{4B9842E0-0C3E-9541-BAF5-BE0F7EE2285D}" type="presOf" srcId="{1C602FEB-C532-A346-9264-BD84462614D1}" destId="{4821AFBC-8119-9849-8930-0596C7F90D6C}" srcOrd="0" destOrd="0" presId="urn:microsoft.com/office/officeart/2009/3/layout/HorizontalOrganizationChart"/>
    <dgm:cxn modelId="{01C51FB2-187E-9A46-B012-3C14B9696214}" srcId="{1F21BDAC-FAE9-654F-A183-46D99B02C6D6}" destId="{4B89EC3F-F4B4-634D-AC95-2266427B04E2}" srcOrd="0" destOrd="0" parTransId="{2EDBCAED-6EFC-3D42-8F1A-B2BC4FF80799}" sibTransId="{62DC1DBA-E6F2-E24B-B9B3-01495743BC02}"/>
    <dgm:cxn modelId="{D47F0123-1DC7-724A-A395-101334C370DD}" srcId="{8CBD0FAC-3BE6-934A-B830-5223AC9DC0E2}" destId="{C36FB0F6-3F92-4644-ADED-131D6FCE447F}" srcOrd="1" destOrd="0" parTransId="{08B588A6-DF9B-7248-A617-77ACC8315582}" sibTransId="{2D598E70-DC1E-8646-9B14-DCD42DDB40A9}"/>
    <dgm:cxn modelId="{24845188-0B15-0F49-A5A8-81BB8B51FE63}" type="presOf" srcId="{460BFDE1-1B38-9842-A781-C60C7A28E7B0}" destId="{6475CE9A-283E-D14C-A16E-586971B7EC92}" srcOrd="0" destOrd="0" presId="urn:microsoft.com/office/officeart/2009/3/layout/HorizontalOrganizationChart"/>
    <dgm:cxn modelId="{4578396D-78E3-7144-AD49-C167CDA3BB13}" type="presOf" srcId="{43D9544A-B876-BB40-9293-059FEC5B2EBD}" destId="{BC7BCCFC-DA13-AB44-BC75-67366A03ED2B}" srcOrd="0" destOrd="0" presId="urn:microsoft.com/office/officeart/2009/3/layout/HorizontalOrganizationChart"/>
    <dgm:cxn modelId="{3F83946B-9D94-1E42-A7BB-09D3350604F5}" type="presOf" srcId="{1F21BDAC-FAE9-654F-A183-46D99B02C6D6}" destId="{7FB43C25-17E5-4C42-840A-AAFEB678E399}" srcOrd="1" destOrd="0" presId="urn:microsoft.com/office/officeart/2009/3/layout/HorizontalOrganizationChart"/>
    <dgm:cxn modelId="{BF0DE4FF-A32C-F545-960B-45EC36A4E6CC}" type="presOf" srcId="{479224E6-B0D8-124D-B407-56CAFEB842AF}" destId="{237E360C-1A84-CC42-BA0C-E42FEE9D46AF}" srcOrd="0" destOrd="0" presId="urn:microsoft.com/office/officeart/2009/3/layout/HorizontalOrganizationChart"/>
    <dgm:cxn modelId="{EA4DE3B7-26A0-4B40-A220-0AF993783222}" type="presOf" srcId="{5CC3D0E9-0C2D-274B-B550-AEB05D6F735F}" destId="{AA6FC25B-C8C7-D94D-872E-FEC4C9C66634}" srcOrd="0" destOrd="0" presId="urn:microsoft.com/office/officeart/2009/3/layout/HorizontalOrganizationChart"/>
    <dgm:cxn modelId="{FA439887-BDB9-E24B-9521-861DE58B7B85}" type="presOf" srcId="{573DFCB5-0B47-DB4A-B770-364C4BB10F61}" destId="{08AE0D1B-B741-7B45-B4C4-3044B58F4F12}" srcOrd="1" destOrd="0" presId="urn:microsoft.com/office/officeart/2009/3/layout/HorizontalOrganizationChart"/>
    <dgm:cxn modelId="{79F94E7E-4E3A-304A-AD5C-78089139807D}" type="presOf" srcId="{EE9A8CD5-4560-0548-B601-4EEA8A60A1C0}" destId="{75CF7E10-AC22-6E44-904E-F90E386CD395}" srcOrd="0" destOrd="0" presId="urn:microsoft.com/office/officeart/2009/3/layout/HorizontalOrganizationChart"/>
    <dgm:cxn modelId="{28CB5660-68C3-E248-9AF1-96C9565B04DD}" srcId="{1F21BDAC-FAE9-654F-A183-46D99B02C6D6}" destId="{B0569A74-E67E-A440-9230-8CA2AEFEF4D8}" srcOrd="2" destOrd="0" parTransId="{DAC78AEC-B13C-E242-90A7-ACA84166719F}" sibTransId="{5783E2CB-9DE7-C74D-B220-266EB63A1CC3}"/>
    <dgm:cxn modelId="{1CFF9613-502E-B349-8B57-016C0D887C2E}" type="presOf" srcId="{99BAE24D-8818-8A4F-AC56-47401A8EF11E}" destId="{3463C270-56DE-314F-9016-C53B8370DBAC}" srcOrd="0" destOrd="0" presId="urn:microsoft.com/office/officeart/2009/3/layout/HorizontalOrganizationChart"/>
    <dgm:cxn modelId="{70A0A77F-7AB0-3949-A49E-EE2E01163125}" type="presOf" srcId="{60358AFB-A989-EF43-9BF5-50AD017930E3}" destId="{7ECD032F-DA32-FB48-A791-A417E11D2B4B}" srcOrd="0" destOrd="0" presId="urn:microsoft.com/office/officeart/2009/3/layout/HorizontalOrganizationChart"/>
    <dgm:cxn modelId="{AB8260F5-D221-C441-A251-AEE00B864A37}" srcId="{3EEDE4B7-C58B-9947-B7D3-9488CAD6D7FE}" destId="{09BE7356-6E57-5840-9ADA-CF01C84AD3BA}" srcOrd="0" destOrd="0" parTransId="{EF254F02-8326-8A44-B54B-9EEDF896BA98}" sibTransId="{547F4F8D-F3F3-3146-9387-48E8D71FD4BD}"/>
    <dgm:cxn modelId="{D6C5DFF5-D1D8-CB47-986D-4FE4FF8401BF}" type="presOf" srcId="{28F4E74B-0C94-BB46-A1F5-E7945B2D454F}" destId="{709885D3-82B6-5546-877C-C96283F558D2}" srcOrd="1" destOrd="0" presId="urn:microsoft.com/office/officeart/2009/3/layout/HorizontalOrganizationChart"/>
    <dgm:cxn modelId="{0B0AE92D-FBE9-C443-97EA-5E8B396CE557}" type="presOf" srcId="{289AC488-AD45-7D4D-B663-F048CEC1B0FE}" destId="{4B72A644-A803-8944-8CE1-FA0A68464879}" srcOrd="0" destOrd="0" presId="urn:microsoft.com/office/officeart/2009/3/layout/HorizontalOrganizationChart"/>
    <dgm:cxn modelId="{430FAABA-DD99-4047-BE75-40298ED94C73}" type="presOf" srcId="{09BE7356-6E57-5840-9ADA-CF01C84AD3BA}" destId="{A2529093-7DDE-6247-8510-C16950FD34FA}" srcOrd="0" destOrd="0" presId="urn:microsoft.com/office/officeart/2009/3/layout/HorizontalOrganizationChart"/>
    <dgm:cxn modelId="{D9EB04D5-1A1B-0C4A-B671-DF23B5CD9A4C}" srcId="{2540771D-B454-C145-A8AB-E80E8CB36AB1}" destId="{4D453874-9391-CB4F-A7C5-5BD2DF30DA8F}" srcOrd="1" destOrd="0" parTransId="{479224E6-B0D8-124D-B407-56CAFEB842AF}" sibTransId="{3579C43B-BF3A-1147-A1F1-A792754B38EE}"/>
    <dgm:cxn modelId="{358A81C8-38A3-264A-B9CD-B5A04184A7C3}" type="presOf" srcId="{B7C6BB6F-793C-8A48-942C-3B5256867016}" destId="{3FB95245-2424-454C-88CA-B9163223B2F0}" srcOrd="0" destOrd="0" presId="urn:microsoft.com/office/officeart/2009/3/layout/HorizontalOrganizationChart"/>
    <dgm:cxn modelId="{3287FE5A-923E-764D-9C3E-A94156A17B85}" type="presOf" srcId="{DB36FF19-57EC-974C-9653-E9539B5746E8}" destId="{5DFCBC89-0E07-8449-A73C-0B16EC2F07BA}" srcOrd="0" destOrd="0" presId="urn:microsoft.com/office/officeart/2009/3/layout/HorizontalOrganizationChart"/>
    <dgm:cxn modelId="{2124595F-BF1C-F24D-98E0-B25F9E6F75DD}" type="presOf" srcId="{AFE02431-8E13-4D4E-A8CF-CCB155355532}" destId="{CE090BEE-1772-C24B-8950-D5AE70A34FC4}" srcOrd="0" destOrd="0" presId="urn:microsoft.com/office/officeart/2009/3/layout/HorizontalOrganizationChart"/>
    <dgm:cxn modelId="{A9905DAB-C6E8-8740-99DE-8F0F05C90A86}" type="presOf" srcId="{EE9D77A7-FBED-BA4F-AC87-2EA387D1EE45}" destId="{574E3BDB-E0AA-1C4D-A1C9-DFC052EAA07B}" srcOrd="0" destOrd="0" presId="urn:microsoft.com/office/officeart/2009/3/layout/HorizontalOrganizationChart"/>
    <dgm:cxn modelId="{6117F9D2-AF63-624D-A8EE-65B9A18564C3}" type="presOf" srcId="{43DDB8C8-62FA-B348-BEEF-FD6EF55B5CB4}" destId="{505DDA1B-7442-E344-9078-E22741407805}" srcOrd="0" destOrd="0" presId="urn:microsoft.com/office/officeart/2009/3/layout/HorizontalOrganizationChart"/>
    <dgm:cxn modelId="{FF24B6CB-5AC2-274F-A204-CC071A49AAB1}" type="presOf" srcId="{D70AD671-B604-4E45-9133-42B1C660AA34}" destId="{EE1398DC-5467-A74F-AFCB-F4FE910EAB73}" srcOrd="0" destOrd="0" presId="urn:microsoft.com/office/officeart/2009/3/layout/HorizontalOrganizationChart"/>
    <dgm:cxn modelId="{205B5B4C-7093-4646-BE98-7DA033D78F4E}" type="presOf" srcId="{573DFCB5-0B47-DB4A-B770-364C4BB10F61}" destId="{D858AEA9-B693-EF4C-AE6B-F89E0F262FB9}" srcOrd="0" destOrd="0" presId="urn:microsoft.com/office/officeart/2009/3/layout/HorizontalOrganizationChart"/>
    <dgm:cxn modelId="{E9165750-67CE-554B-923F-09AEBC10693A}" type="presOf" srcId="{1A05EDC0-BDA4-1149-B7C2-55C0B7919F24}" destId="{5CE1C79E-7B78-F145-B255-04E4A5F58909}" srcOrd="0" destOrd="0" presId="urn:microsoft.com/office/officeart/2009/3/layout/HorizontalOrganizationChart"/>
    <dgm:cxn modelId="{5DF6A537-C7CE-DE46-9153-23FDABE863AC}" srcId="{C36FB0F6-3F92-4644-ADED-131D6FCE447F}" destId="{F0ECDD8D-A094-AD45-B3C1-6E219ED2E991}" srcOrd="4" destOrd="0" parTransId="{B3AA1FC7-F662-B944-B44E-6B2C08CD3991}" sibTransId="{622D3CFA-930F-FE47-A5E9-A174E30E0F4C}"/>
    <dgm:cxn modelId="{4B13385E-90BA-D744-909A-F950646E515B}" type="presOf" srcId="{CB7AF753-7EDE-7B42-92DC-D51E49504CDF}" destId="{9C26D560-36C0-824C-B773-56EC12ED6959}" srcOrd="0" destOrd="0" presId="urn:microsoft.com/office/officeart/2009/3/layout/HorizontalOrganizationChart"/>
    <dgm:cxn modelId="{EEEEC896-A260-E34A-A44D-D43668E8FA04}" srcId="{0318D64D-17AD-DB48-902F-3AB5FFB1FB97}" destId="{501CF922-95B0-364B-B1B3-AB620983B55F}" srcOrd="1" destOrd="0" parTransId="{DB36FF19-57EC-974C-9653-E9539B5746E8}" sibTransId="{C8BF86CE-BED8-CA43-88E8-9F4C8FC8F2AC}"/>
    <dgm:cxn modelId="{19D6A142-93B5-664D-96AB-6E3C23706A25}" type="presOf" srcId="{8D85E963-35E2-2F46-85EC-44B178981116}" destId="{CFFA6944-6FCB-3B4A-B03E-755F335516C8}" srcOrd="0" destOrd="0" presId="urn:microsoft.com/office/officeart/2009/3/layout/HorizontalOrganizationChart"/>
    <dgm:cxn modelId="{F8811530-7522-2E4B-90F1-9DED54E17092}" srcId="{C36FB0F6-3F92-4644-ADED-131D6FCE447F}" destId="{43DDB8C8-62FA-B348-BEEF-FD6EF55B5CB4}" srcOrd="3" destOrd="0" parTransId="{0589256A-9F89-764C-9E96-E23156B01572}" sibTransId="{B5585864-567F-1444-8E63-64C4046B90D8}"/>
    <dgm:cxn modelId="{E02D3812-704C-6545-962B-FC2F41DDEF30}" type="presOf" srcId="{460BFDE1-1B38-9842-A781-C60C7A28E7B0}" destId="{A66CFE82-DFAA-BC4C-A33E-5C51A8DC0AC1}" srcOrd="1" destOrd="0" presId="urn:microsoft.com/office/officeart/2009/3/layout/HorizontalOrganizationChart"/>
    <dgm:cxn modelId="{2E698F48-556F-F54B-950F-989E9FC0A29B}" srcId="{0318D64D-17AD-DB48-902F-3AB5FFB1FB97}" destId="{8CBD0FAC-3BE6-934A-B830-5223AC9DC0E2}" srcOrd="3" destOrd="0" parTransId="{8D85E963-35E2-2F46-85EC-44B178981116}" sibTransId="{808AE772-585D-8A41-808E-8A39F6CBCBBC}"/>
    <dgm:cxn modelId="{C15553C7-81A3-D44F-8BE1-9F808A1BEB7E}" type="presOf" srcId="{09BE7356-6E57-5840-9ADA-CF01C84AD3BA}" destId="{127FC911-3448-0747-9737-17BC0BB549A9}" srcOrd="1" destOrd="0" presId="urn:microsoft.com/office/officeart/2009/3/layout/HorizontalOrganizationChart"/>
    <dgm:cxn modelId="{C7F70304-522F-6840-B430-FBB709ED142E}" type="presOf" srcId="{6ED283BE-5F93-DC4C-9BEF-8DC9CA13855F}" destId="{EF4081EC-DE3F-7447-9D2D-2BA4D92838E3}" srcOrd="0" destOrd="0" presId="urn:microsoft.com/office/officeart/2009/3/layout/HorizontalOrganizationChart"/>
    <dgm:cxn modelId="{2020532C-9495-A547-ACE0-B8F384E0DFAB}" srcId="{8CBD0FAC-3BE6-934A-B830-5223AC9DC0E2}" destId="{3EEDE4B7-C58B-9947-B7D3-9488CAD6D7FE}" srcOrd="0" destOrd="0" parTransId="{91962358-C38B-4B43-A56E-A70402E00657}" sibTransId="{41B5262C-FA58-8448-ABDE-25C153853103}"/>
    <dgm:cxn modelId="{212A029A-CE82-7F4A-9A13-04CEBA62EF5F}" type="presOf" srcId="{73E3C838-1D1D-B341-9024-E0C47CBA8BE0}" destId="{6F92A004-20CF-1F4D-AE19-223B237F6C66}" srcOrd="0" destOrd="0" presId="urn:microsoft.com/office/officeart/2009/3/layout/HorizontalOrganizationChart"/>
    <dgm:cxn modelId="{93F396DB-A811-574B-8F56-A503B19B3C82}" type="presOf" srcId="{3509FFF1-DC18-5C4A-90FA-7CB7BD17549D}" destId="{9227997C-D136-7046-9C1A-AB51892D7664}" srcOrd="0" destOrd="0" presId="urn:microsoft.com/office/officeart/2009/3/layout/HorizontalOrganizationChart"/>
    <dgm:cxn modelId="{74D08532-68F2-4148-BDCA-B6DA0EC32E26}" type="presOf" srcId="{8CBD0FAC-3BE6-934A-B830-5223AC9DC0E2}" destId="{3718C0F2-5A34-734B-BDDE-FF45D6FC56CB}" srcOrd="0" destOrd="0" presId="urn:microsoft.com/office/officeart/2009/3/layout/HorizontalOrganizationChart"/>
    <dgm:cxn modelId="{5A6BEB75-BB66-1E4C-B88E-EF09A995879B}" type="presOf" srcId="{99BAE24D-8818-8A4F-AC56-47401A8EF11E}" destId="{1927AEB0-4358-8D44-8AA9-1FF497FE9B0E}" srcOrd="1" destOrd="0" presId="urn:microsoft.com/office/officeart/2009/3/layout/HorizontalOrganizationChart"/>
    <dgm:cxn modelId="{5C738520-859E-E547-A151-EA3F135337C3}" type="presOf" srcId="{73D65421-1CE1-6446-A2F3-122FA5B28D11}" destId="{D683F84A-DB3B-0342-ABAD-A8B0E8D15EB3}" srcOrd="0" destOrd="0" presId="urn:microsoft.com/office/officeart/2009/3/layout/HorizontalOrganizationChart"/>
    <dgm:cxn modelId="{E2E4C155-E2CC-6A42-A7ED-060EA9C8E2AA}" type="presOf" srcId="{0318D64D-17AD-DB48-902F-3AB5FFB1FB97}" destId="{AB0BC127-98A6-8F46-8CCE-61C58C2B5110}" srcOrd="1" destOrd="0" presId="urn:microsoft.com/office/officeart/2009/3/layout/HorizontalOrganizationChart"/>
    <dgm:cxn modelId="{CD844A1F-E483-D14A-BEE6-6C2616590605}" type="presOf" srcId="{0B230D84-4AA3-984A-ACC3-04CFDE63CB1E}" destId="{5DB3FA73-9DB3-5C45-8F22-FC75E384BC7C}" srcOrd="1" destOrd="0" presId="urn:microsoft.com/office/officeart/2009/3/layout/HorizontalOrganizationChart"/>
    <dgm:cxn modelId="{0DF8E492-EC20-3F4E-AD9C-DEFDAA1DC3D2}" type="presOf" srcId="{E0415319-B03E-4A4B-AB45-4A995B0F9036}" destId="{049E8311-6217-244C-A6FE-E2392193529F}" srcOrd="0" destOrd="0" presId="urn:microsoft.com/office/officeart/2009/3/layout/HorizontalOrganizationChart"/>
    <dgm:cxn modelId="{412FB0DA-62F5-A74A-8FA0-091780BABD64}" type="presOf" srcId="{8FC54444-2C10-664C-9827-788C600F3097}" destId="{4259F326-A04F-6044-9666-86E8F3020E16}" srcOrd="0" destOrd="0" presId="urn:microsoft.com/office/officeart/2009/3/layout/HorizontalOrganizationChart"/>
    <dgm:cxn modelId="{217AD2C0-EA92-AE46-B277-E401D0D44C46}" srcId="{3EEDE4B7-C58B-9947-B7D3-9488CAD6D7FE}" destId="{28F4E74B-0C94-BB46-A1F5-E7945B2D454F}" srcOrd="1" destOrd="0" parTransId="{8A50B7FA-035B-7745-AB6C-37098448C070}" sibTransId="{9801D81E-DF3F-B043-B29A-6E9412893875}"/>
    <dgm:cxn modelId="{239ABE7C-A100-5D4A-8FFE-A8A8BF88B747}" type="presOf" srcId="{D70AD671-B604-4E45-9133-42B1C660AA34}" destId="{B6AAFDAB-AB75-9849-A1F2-2D966FA95B18}" srcOrd="1" destOrd="0" presId="urn:microsoft.com/office/officeart/2009/3/layout/HorizontalOrganizationChart"/>
    <dgm:cxn modelId="{B3301A48-CE64-0949-81D9-322B0DA3A73F}" type="presOf" srcId="{4D453874-9391-CB4F-A7C5-5BD2DF30DA8F}" destId="{254A18C1-9FF1-BB47-89CD-A55F582FA638}" srcOrd="0" destOrd="0" presId="urn:microsoft.com/office/officeart/2009/3/layout/HorizontalOrganizationChart"/>
    <dgm:cxn modelId="{3D5F8C49-FCD4-E64A-8875-B128A8BF8293}" srcId="{64BB7094-E75F-5C40-BCAE-C0B792E68BC0}" destId="{0318D64D-17AD-DB48-902F-3AB5FFB1FB97}" srcOrd="0" destOrd="0" parTransId="{8604E9B8-45FD-1645-9622-17CC4D58F4CF}" sibTransId="{FA33EF5B-762B-D847-AFC8-2471F571C7F4}"/>
    <dgm:cxn modelId="{189FBFD3-8C62-194E-887E-3691FFB1D283}" type="presOf" srcId="{B0569A74-E67E-A440-9230-8CA2AEFEF4D8}" destId="{7782394B-F70E-5447-9493-85E59E634832}" srcOrd="0" destOrd="0" presId="urn:microsoft.com/office/officeart/2009/3/layout/HorizontalOrganizationChart"/>
    <dgm:cxn modelId="{80EF4CEC-1B61-274D-A9C3-A3CDE51C3A81}" srcId="{B0569A74-E67E-A440-9230-8CA2AEFEF4D8}" destId="{73E3C838-1D1D-B341-9024-E0C47CBA8BE0}" srcOrd="1" destOrd="0" parTransId="{23AC4464-DAA6-2A40-AFCC-F40B8AD343ED}" sibTransId="{1CC7226A-539F-2D46-A514-FD79C01FDC91}"/>
    <dgm:cxn modelId="{5C6F952B-13B5-6846-B11E-5E761F836FD5}" srcId="{501CF922-95B0-364B-B1B3-AB620983B55F}" destId="{43D9544A-B876-BB40-9293-059FEC5B2EBD}" srcOrd="2" destOrd="0" parTransId="{EE9D77A7-FBED-BA4F-AC87-2EA387D1EE45}" sibTransId="{CAEF2C9A-B05C-324E-AC80-5F353E42DAD0}"/>
    <dgm:cxn modelId="{D35CB519-F8B3-2248-AFCD-7ED6E1E207DA}" srcId="{3EEDE4B7-C58B-9947-B7D3-9488CAD6D7FE}" destId="{3C3C9539-190E-6B4B-B9C1-771477076348}" srcOrd="3" destOrd="0" parTransId="{5CC3D0E9-0C2D-274B-B550-AEB05D6F735F}" sibTransId="{836A98FF-8F41-974B-BF95-4345B2A1AE46}"/>
    <dgm:cxn modelId="{1DC73D20-EB3F-C449-A53B-BB957D208261}" type="presOf" srcId="{B1E9A22F-4C60-F544-8F58-32B16E38091A}" destId="{64899AE0-0B15-B541-A641-B7D6F434CA21}" srcOrd="0" destOrd="0" presId="urn:microsoft.com/office/officeart/2009/3/layout/HorizontalOrganizationChart"/>
    <dgm:cxn modelId="{3D7756A6-4CF1-754E-8D4C-6F5B01A046A8}" type="presOf" srcId="{C36FB0F6-3F92-4644-ADED-131D6FCE447F}" destId="{7D939E49-4C83-3D43-843C-006DA1617ADE}" srcOrd="1" destOrd="0" presId="urn:microsoft.com/office/officeart/2009/3/layout/HorizontalOrganizationChart"/>
    <dgm:cxn modelId="{E1F96389-2DFC-1E41-BCB7-F91AF2B7A133}" type="presOf" srcId="{EF254F02-8326-8A44-B54B-9EEDF896BA98}" destId="{D2DFB958-3AED-C447-905B-58E7A5FCFEB1}" srcOrd="0" destOrd="0" presId="urn:microsoft.com/office/officeart/2009/3/layout/HorizontalOrganizationChart"/>
    <dgm:cxn modelId="{29A312AF-DA3B-4E45-BCC7-0B230E9778C9}" srcId="{C36FB0F6-3F92-4644-ADED-131D6FCE447F}" destId="{6ED283BE-5F93-DC4C-9BEF-8DC9CA13855F}" srcOrd="0" destOrd="0" parTransId="{EC190995-D715-704E-9E85-D0CD073E780E}" sibTransId="{94456610-D481-DC43-A873-4988991736E8}"/>
    <dgm:cxn modelId="{5D235825-E007-B94F-9B1C-1FDF8A846C25}" type="presOf" srcId="{8CBD0FAC-3BE6-934A-B830-5223AC9DC0E2}" destId="{F5A914DF-5ED4-2A47-9BA7-8D481A82FAC8}" srcOrd="1" destOrd="0" presId="urn:microsoft.com/office/officeart/2009/3/layout/HorizontalOrganizationChart"/>
    <dgm:cxn modelId="{5F9DAD20-F70B-9F44-BA75-FD9FE2D90A7D}" type="presOf" srcId="{2DDD473E-19C5-FB4D-BFA5-4C9B91531AC5}" destId="{6C11F4FD-3D15-7042-8D8E-2AE13657254A}" srcOrd="0" destOrd="0" presId="urn:microsoft.com/office/officeart/2009/3/layout/HorizontalOrganizationChart"/>
    <dgm:cxn modelId="{9BC36B4D-6C48-2440-91DE-6A82822EC0CF}" type="presOf" srcId="{6734593C-7BD1-A94A-A29E-1B201CA085D9}" destId="{2656457F-07CE-D54D-B90E-174F89BB93E9}" srcOrd="0" destOrd="0" presId="urn:microsoft.com/office/officeart/2009/3/layout/HorizontalOrganizationChart"/>
    <dgm:cxn modelId="{F2B9D90F-91F2-BF48-AC36-2B524348B535}" srcId="{501CF922-95B0-364B-B1B3-AB620983B55F}" destId="{D2EDE9BA-EFB8-D342-96D0-99017BF260BB}" srcOrd="3" destOrd="0" parTransId="{B1E9A22F-4C60-F544-8F58-32B16E38091A}" sibTransId="{5DA107A2-A30D-6942-BAF2-82C0D117E218}"/>
    <dgm:cxn modelId="{1EE79F57-2696-9F46-BC25-0402BCE8BD76}" type="presOf" srcId="{A76CCAB5-1826-0C47-B962-89FB9C801D1B}" destId="{5BDF8FB3-5606-7F46-B529-E0568445DFEF}" srcOrd="0" destOrd="0" presId="urn:microsoft.com/office/officeart/2009/3/layout/HorizontalOrganizationChart"/>
    <dgm:cxn modelId="{D60C3FD1-5329-184F-9771-C43A05738E2E}" type="presOf" srcId="{43CA1176-2DE6-A843-B7D1-F156D6AEB724}" destId="{EA79117F-1A60-EA4E-A76A-37F738383FB0}" srcOrd="0" destOrd="0" presId="urn:microsoft.com/office/officeart/2009/3/layout/HorizontalOrganizationChart"/>
    <dgm:cxn modelId="{C5D5CE85-44BF-D445-9BA4-643502888036}" srcId="{0318D64D-17AD-DB48-902F-3AB5FFB1FB97}" destId="{1F21BDAC-FAE9-654F-A183-46D99B02C6D6}" srcOrd="2" destOrd="0" parTransId="{300EB633-6AF5-C343-A640-ED590B412C20}" sibTransId="{62F55435-F600-6B41-879B-E031BB8648AF}"/>
    <dgm:cxn modelId="{A1A58F57-B531-1547-AE59-9BD22680884A}" type="presOf" srcId="{7D05375D-DE0F-2A4E-9176-1AF4D8148579}" destId="{E283858D-D424-1549-AA0D-072C354B6464}" srcOrd="0" destOrd="0" presId="urn:microsoft.com/office/officeart/2009/3/layout/HorizontalOrganizationChart"/>
    <dgm:cxn modelId="{46D2C661-B025-214E-BDF1-05E1E3502547}" srcId="{B0569A74-E67E-A440-9230-8CA2AEFEF4D8}" destId="{573DFCB5-0B47-DB4A-B770-364C4BB10F61}" srcOrd="0" destOrd="0" parTransId="{7D05375D-DE0F-2A4E-9176-1AF4D8148579}" sibTransId="{6A07C1DC-7431-3D4A-B903-88D00CA35AC5}"/>
    <dgm:cxn modelId="{93F0E839-6095-2C46-AF9C-03826DBC7486}" type="presOf" srcId="{501CF922-95B0-364B-B1B3-AB620983B55F}" destId="{9EE6ECCA-ADDA-4943-9AEB-A7EF4F6535FD}" srcOrd="0" destOrd="0" presId="urn:microsoft.com/office/officeart/2009/3/layout/HorizontalOrganizationChart"/>
    <dgm:cxn modelId="{4319C119-57FA-9C4F-91B7-6FC3D6D7758F}" srcId="{3EEDE4B7-C58B-9947-B7D3-9488CAD6D7FE}" destId="{1081CE92-0F46-764A-BEDF-F37A0F8D9223}" srcOrd="2" destOrd="0" parTransId="{4B0B5491-6CBB-7545-93E3-B9D620CEAA9E}" sibTransId="{A5A83B6E-E85B-9A49-B731-610C4DA87654}"/>
    <dgm:cxn modelId="{A4A0FA43-60D9-6C4F-A3F7-AF9C356AFB4E}" type="presOf" srcId="{EAF5D4D6-C90C-1C47-AB05-97DC9C339FD8}" destId="{437D3063-09FE-834E-B15A-19433163A975}" srcOrd="1" destOrd="0" presId="urn:microsoft.com/office/officeart/2009/3/layout/HorizontalOrganizationChart"/>
    <dgm:cxn modelId="{697F83F1-50BE-334A-A9E2-9E0E967CFF40}" srcId="{D2EDE9BA-EFB8-D342-96D0-99017BF260BB}" destId="{E0415319-B03E-4A4B-AB45-4A995B0F9036}" srcOrd="1" destOrd="0" parTransId="{B74C84D5-C15F-2E4B-9F1F-B3F5CB1D36A2}" sibTransId="{87CA1E42-7D80-944B-9966-4C8FDB7D9ACA}"/>
    <dgm:cxn modelId="{AE5D4BE5-4773-2748-9969-57C0F4DA6EA7}" type="presOf" srcId="{23AC4464-DAA6-2A40-AFCC-F40B8AD343ED}" destId="{94EBF83D-B19B-D84C-8E7F-996A7F679058}" srcOrd="0" destOrd="0" presId="urn:microsoft.com/office/officeart/2009/3/layout/HorizontalOrganizationChart"/>
    <dgm:cxn modelId="{9ED555E5-9019-4344-ABCA-8CC97776A898}" type="presOf" srcId="{300EB633-6AF5-C343-A640-ED590B412C20}" destId="{74D79669-E683-FF4F-90E6-520216AADE2F}" srcOrd="0" destOrd="0" presId="urn:microsoft.com/office/officeart/2009/3/layout/HorizontalOrganizationChart"/>
    <dgm:cxn modelId="{3C8CFD4A-843E-B24F-A9B9-760BAB913346}" type="presOf" srcId="{1F21BDAC-FAE9-654F-A183-46D99B02C6D6}" destId="{38ADFC65-EE40-844A-988F-7C74548DCD6B}" srcOrd="0" destOrd="0" presId="urn:microsoft.com/office/officeart/2009/3/layout/HorizontalOrganizationChart"/>
    <dgm:cxn modelId="{FBA32545-DFEE-5C46-A926-E3D13FC1E989}" type="presOf" srcId="{2540771D-B454-C145-A8AB-E80E8CB36AB1}" destId="{DEDF16D2-1367-EF44-BB0E-EC6F63C7C923}" srcOrd="1" destOrd="0" presId="urn:microsoft.com/office/officeart/2009/3/layout/HorizontalOrganizationChart"/>
    <dgm:cxn modelId="{B80F7162-30C4-6E4E-B2AB-2194B33944EB}" type="presOf" srcId="{F0ECDD8D-A094-AD45-B3C1-6E219ED2E991}" destId="{3FB1EAC8-F6A7-1949-90F5-BF0BF0B8B896}" srcOrd="0" destOrd="0" presId="urn:microsoft.com/office/officeart/2009/3/layout/HorizontalOrganizationChart"/>
    <dgm:cxn modelId="{E81712F7-48B6-3547-BAEF-9900434A7250}" type="presOf" srcId="{D2EDE9BA-EFB8-D342-96D0-99017BF260BB}" destId="{BA27B355-2669-3943-B008-EA259E22299A}" srcOrd="0" destOrd="0" presId="urn:microsoft.com/office/officeart/2009/3/layout/HorizontalOrganizationChart"/>
    <dgm:cxn modelId="{46E49965-612B-854D-B8AA-57601EFD8F6E}" srcId="{2540771D-B454-C145-A8AB-E80E8CB36AB1}" destId="{CB7AF753-7EDE-7B42-92DC-D51E49504CDF}" srcOrd="2" destOrd="0" parTransId="{1A05EDC0-BDA4-1149-B7C2-55C0B7919F24}" sibTransId="{F184F3AE-13C1-5141-98AD-6E4BFC7AEDF8}"/>
    <dgm:cxn modelId="{EEADFCA9-9BEE-A648-BCD3-A92C7B8FB196}" type="presOf" srcId="{8748806D-EF5C-2A40-8C63-A2FC2DA96044}" destId="{28522BAF-9BFC-D24D-8486-D57114658667}" srcOrd="0" destOrd="0" presId="urn:microsoft.com/office/officeart/2009/3/layout/HorizontalOrganizationChart"/>
    <dgm:cxn modelId="{BF2CDBC7-BB65-D34F-B1C5-27E24B1C3D3E}" srcId="{1F21BDAC-FAE9-654F-A183-46D99B02C6D6}" destId="{460BFDE1-1B38-9842-A781-C60C7A28E7B0}" srcOrd="1" destOrd="0" parTransId="{8FC54444-2C10-664C-9827-788C600F3097}" sibTransId="{30B7670F-6D0F-C046-8699-34F597F63F14}"/>
    <dgm:cxn modelId="{9B8D4970-9EBE-274E-80BC-50F50121D77A}" srcId="{2540771D-B454-C145-A8AB-E80E8CB36AB1}" destId="{C7DFBFE5-59B1-9D40-89D8-0832BBA4D15E}" srcOrd="3" destOrd="0" parTransId="{8748806D-EF5C-2A40-8C63-A2FC2DA96044}" sibTransId="{5C01464B-18A4-4A44-AB9E-0E1E9DFA1936}"/>
    <dgm:cxn modelId="{FD54875B-5857-D141-ADC8-1C2A8DACCCF7}" type="presOf" srcId="{3C3C9539-190E-6B4B-B9C1-771477076348}" destId="{1E56553C-1BF6-8C49-A0C9-D4D9E416E6D2}" srcOrd="1" destOrd="0" presId="urn:microsoft.com/office/officeart/2009/3/layout/HorizontalOrganizationChart"/>
    <dgm:cxn modelId="{D236E08D-1689-DC40-ADC5-C7D5F7F869A3}" type="presOf" srcId="{2753A7BF-72C0-DA49-93CA-D5F2F48BB5C9}" destId="{DBD6D067-94B5-514E-96B0-301529BFE58E}" srcOrd="0" destOrd="0" presId="urn:microsoft.com/office/officeart/2009/3/layout/HorizontalOrganizationChart"/>
    <dgm:cxn modelId="{7A8112AF-9B43-F047-8DEE-10BDB75C9669}" type="presOf" srcId="{DD89D20C-E719-424C-9708-418FBAAC7CF0}" destId="{CFB2EDC8-194C-7E4F-94D5-E5DD7A5F6561}" srcOrd="0" destOrd="0" presId="urn:microsoft.com/office/officeart/2009/3/layout/HorizontalOrganizationChart"/>
    <dgm:cxn modelId="{AB58232F-579A-AB4F-AAE3-0551565897FE}" type="presOf" srcId="{3EEDE4B7-C58B-9947-B7D3-9488CAD6D7FE}" destId="{27F2F8E2-0C84-7445-A28F-EEAFC86EDCB0}" srcOrd="1" destOrd="0" presId="urn:microsoft.com/office/officeart/2009/3/layout/HorizontalOrganizationChart"/>
    <dgm:cxn modelId="{68329922-EFE9-B648-B72C-33924A8090EE}" type="presOf" srcId="{57816F21-0F07-484F-B886-36BAF2EEDF32}" destId="{AF8A2C1F-286A-BF48-99AD-27AC678B3ACB}" srcOrd="0" destOrd="0" presId="urn:microsoft.com/office/officeart/2009/3/layout/HorizontalOrganizationChart"/>
    <dgm:cxn modelId="{0734FF84-546C-A54D-B736-8120F023CA08}" type="presOf" srcId="{DAC78AEC-B13C-E242-90A7-ACA84166719F}" destId="{513A1A64-EDB8-9044-AB90-8C93ED8332C7}" srcOrd="0" destOrd="0" presId="urn:microsoft.com/office/officeart/2009/3/layout/HorizontalOrganizationChart"/>
    <dgm:cxn modelId="{2B154198-FF4E-8F40-BC31-7A38FC1FD2DF}" srcId="{C36FB0F6-3F92-4644-ADED-131D6FCE447F}" destId="{EAF5D4D6-C90C-1C47-AB05-97DC9C339FD8}" srcOrd="1" destOrd="0" parTransId="{2753A7BF-72C0-DA49-93CA-D5F2F48BB5C9}" sibTransId="{7AE2972D-8BB5-974D-9F58-ED20BF9709DD}"/>
    <dgm:cxn modelId="{8AC4A729-1E53-7342-8B39-E26F0C2BB972}" type="presOf" srcId="{1081CE92-0F46-764A-BEDF-F37A0F8D9223}" destId="{D1BA54BD-1CE8-B746-B71B-A745AF8D2596}" srcOrd="1" destOrd="0" presId="urn:microsoft.com/office/officeart/2009/3/layout/HorizontalOrganizationChart"/>
    <dgm:cxn modelId="{471AE38E-4DFB-D54F-A325-D5934667BC48}" type="presOf" srcId="{B7C6BB6F-793C-8A48-942C-3B5256867016}" destId="{246B0495-0A76-0E48-BEE4-80A561D0532D}" srcOrd="1" destOrd="0" presId="urn:microsoft.com/office/officeart/2009/3/layout/HorizontalOrganizationChart"/>
    <dgm:cxn modelId="{612945B7-98CA-1E46-903B-02D90907C3C5}" type="presOf" srcId="{0589256A-9F89-764C-9E96-E23156B01572}" destId="{6BCBF504-509E-A145-8C6F-FC88E2B53A79}" srcOrd="0" destOrd="0" presId="urn:microsoft.com/office/officeart/2009/3/layout/HorizontalOrganizationChart"/>
    <dgm:cxn modelId="{2934FE02-EF97-9E4F-AE9B-C7A759386B2E}" type="presOf" srcId="{08B588A6-DF9B-7248-A617-77ACC8315582}" destId="{1908DBF5-28D3-0348-97A9-4E7ED427F71F}" srcOrd="0" destOrd="0" presId="urn:microsoft.com/office/officeart/2009/3/layout/HorizontalOrganizationChart"/>
    <dgm:cxn modelId="{A48AA2EE-F258-AB4C-9B60-E62D02B244AB}" type="presOf" srcId="{AFE02431-8E13-4D4E-A8CF-CCB155355532}" destId="{8E4439BF-18FD-B444-A9C3-D8558C4DB53B}" srcOrd="1" destOrd="0" presId="urn:microsoft.com/office/officeart/2009/3/layout/HorizontalOrganizationChart"/>
    <dgm:cxn modelId="{7707AF48-1DE6-764E-A8CA-18B78F293300}" type="presOf" srcId="{C36FB0F6-3F92-4644-ADED-131D6FCE447F}" destId="{0C025A09-0CE5-4E40-A2BC-7CC730A17872}" srcOrd="0" destOrd="0" presId="urn:microsoft.com/office/officeart/2009/3/layout/HorizontalOrganizationChart"/>
    <dgm:cxn modelId="{7A6B9625-23A3-FD4E-90AC-C1024D511E0A}" type="presOf" srcId="{8A50B7FA-035B-7745-AB6C-37098448C070}" destId="{946E537E-ECC6-CA45-852D-C576EED93F0F}" srcOrd="0" destOrd="0" presId="urn:microsoft.com/office/officeart/2009/3/layout/HorizontalOrganizationChart"/>
    <dgm:cxn modelId="{736409FE-734A-3748-862E-1793614F9FF7}" type="presOf" srcId="{EAF5D4D6-C90C-1C47-AB05-97DC9C339FD8}" destId="{1A124C77-F38A-FF4A-9163-98C1D0428F3F}" srcOrd="0" destOrd="0" presId="urn:microsoft.com/office/officeart/2009/3/layout/HorizontalOrganizationChart"/>
    <dgm:cxn modelId="{5305B387-E4FF-0049-B223-60F62279DD9D}" type="presOf" srcId="{1081CE92-0F46-764A-BEDF-F37A0F8D9223}" destId="{13936955-7079-D54C-B771-77C55BB60A44}" srcOrd="0" destOrd="0" presId="urn:microsoft.com/office/officeart/2009/3/layout/HorizontalOrganizationChart"/>
    <dgm:cxn modelId="{2E51777F-69AE-4B4E-83B9-FADE4A9836A7}" type="presOf" srcId="{C7DFBFE5-59B1-9D40-89D8-0832BBA4D15E}" destId="{DEB5D61B-5DB6-DE46-8C06-38E89AFAB493}" srcOrd="0" destOrd="0" presId="urn:microsoft.com/office/officeart/2009/3/layout/HorizontalOrganizationChart"/>
    <dgm:cxn modelId="{8008410C-6E0C-6F47-A057-7D1F4C455E2F}" type="presOf" srcId="{F0ECDD8D-A094-AD45-B3C1-6E219ED2E991}" destId="{A6DC74FB-D276-9D43-85CC-A81120F626D5}" srcOrd="1" destOrd="0" presId="urn:microsoft.com/office/officeart/2009/3/layout/HorizontalOrganizationChart"/>
    <dgm:cxn modelId="{4B82C41A-1F6A-7140-B77C-32DF5E7670B3}" type="presOf" srcId="{B74C84D5-C15F-2E4B-9F1F-B3F5CB1D36A2}" destId="{94DE4860-ED94-AC43-9515-F96898814F85}" srcOrd="0" destOrd="0" presId="urn:microsoft.com/office/officeart/2009/3/layout/HorizontalOrganizationChart"/>
    <dgm:cxn modelId="{4D9C6569-ED35-974D-A319-56B6FDBF8FD5}" type="presOf" srcId="{E0415319-B03E-4A4B-AB45-4A995B0F9036}" destId="{E1709121-298F-9E4A-9457-8944E5BEC401}" srcOrd="1" destOrd="0" presId="urn:microsoft.com/office/officeart/2009/3/layout/HorizontalOrganizationChart"/>
    <dgm:cxn modelId="{62D62CC2-F440-6546-A1DC-B141065F4828}" type="presOf" srcId="{F1AB858F-F8BD-F946-B292-42004E7C46BB}" destId="{484C8861-2CA0-6C49-8514-0A71F0E7D38C}" srcOrd="1" destOrd="0" presId="urn:microsoft.com/office/officeart/2009/3/layout/HorizontalOrganizationChart"/>
    <dgm:cxn modelId="{5902C70A-B0C1-E04D-B1E4-669D11A30565}" type="presOf" srcId="{2540771D-B454-C145-A8AB-E80E8CB36AB1}" destId="{49B765F4-C7EE-184D-B153-81AFDEAF085C}" srcOrd="0" destOrd="0" presId="urn:microsoft.com/office/officeart/2009/3/layout/HorizontalOrganizationChart"/>
    <dgm:cxn modelId="{9343A9B5-86D2-F54F-AE32-471D94A312A8}" type="presOf" srcId="{D2EDE9BA-EFB8-D342-96D0-99017BF260BB}" destId="{EA6225DE-D867-A04A-8109-C9BAF3FB4A36}" srcOrd="1" destOrd="0" presId="urn:microsoft.com/office/officeart/2009/3/layout/HorizontalOrganizationChart"/>
    <dgm:cxn modelId="{A3B06837-168C-5449-9B96-63D1CD971CB1}" type="presOf" srcId="{EC190995-D715-704E-9E85-D0CD073E780E}" destId="{6D1C20B1-DA37-EA4F-9A0B-54CF793ADC8A}" srcOrd="0" destOrd="0" presId="urn:microsoft.com/office/officeart/2009/3/layout/HorizontalOrganizationChart"/>
    <dgm:cxn modelId="{B3BE5BF4-1029-DF44-AD62-5804367AB61C}" type="presOf" srcId="{B0569A74-E67E-A440-9230-8CA2AEFEF4D8}" destId="{FB98C407-D2B0-354C-9A63-2C4D319146A5}" srcOrd="1" destOrd="0" presId="urn:microsoft.com/office/officeart/2009/3/layout/HorizontalOrganizationChart"/>
    <dgm:cxn modelId="{FE5D78FC-5415-5C4B-92AA-F93A6122301D}" srcId="{D2EDE9BA-EFB8-D342-96D0-99017BF260BB}" destId="{73D65421-1CE1-6446-A2F3-122FA5B28D11}" srcOrd="2" destOrd="0" parTransId="{DD89D20C-E719-424C-9708-418FBAAC7CF0}" sibTransId="{BAC2FE90-F12A-0448-BE6A-8D0670C184D8}"/>
    <dgm:cxn modelId="{DCEFB544-7D57-2F4F-A3AC-DD61792C4DA2}" type="presOf" srcId="{0B230D84-4AA3-984A-ACC3-04CFDE63CB1E}" destId="{99A24008-FE8E-C34D-A8FC-5F1F615E91AA}" srcOrd="0" destOrd="0" presId="urn:microsoft.com/office/officeart/2009/3/layout/HorizontalOrganizationChart"/>
    <dgm:cxn modelId="{A02AD2DC-6A17-7148-8F71-8D00E42FDD26}" srcId="{D2EDE9BA-EFB8-D342-96D0-99017BF260BB}" destId="{D70AD671-B604-4E45-9133-42B1C660AA34}" srcOrd="0" destOrd="0" parTransId="{60358AFB-A989-EF43-9BF5-50AD017930E3}" sibTransId="{85668973-81B3-934A-AFA9-BD5FCE73C043}"/>
    <dgm:cxn modelId="{9CFA60B0-5870-E84F-A995-26ECCB1F27B5}" type="presOf" srcId="{3C3C9539-190E-6B4B-B9C1-771477076348}" destId="{FF75DFA9-DDF9-074B-8990-D7CAF0198779}" srcOrd="0" destOrd="0" presId="urn:microsoft.com/office/officeart/2009/3/layout/HorizontalOrganizationChart"/>
    <dgm:cxn modelId="{20B04136-974E-E147-A993-33212B531C17}" srcId="{0318D64D-17AD-DB48-902F-3AB5FFB1FB97}" destId="{F1AB858F-F8BD-F946-B292-42004E7C46BB}" srcOrd="4" destOrd="0" parTransId="{3509FFF1-DC18-5C4A-90FA-7CB7BD17549D}" sibTransId="{0CD6A683-4014-7548-A4F7-797748A1DFFA}"/>
    <dgm:cxn modelId="{98D10C00-1D7A-0040-82AD-FCAC2FCF3F22}" type="presOf" srcId="{4B89EC3F-F4B4-634D-AC95-2266427B04E2}" destId="{68B509CD-A73A-754D-B129-932A032C459E}" srcOrd="1" destOrd="0" presId="urn:microsoft.com/office/officeart/2009/3/layout/HorizontalOrganizationChart"/>
    <dgm:cxn modelId="{369971E2-4AA2-434A-ACC7-5ADF7A175546}" type="presOf" srcId="{B3AA1FC7-F662-B944-B44E-6B2C08CD3991}" destId="{13A8367E-3FB7-D943-909E-619AEEDCFC8A}" srcOrd="0" destOrd="0" presId="urn:microsoft.com/office/officeart/2009/3/layout/HorizontalOrganizationChart"/>
    <dgm:cxn modelId="{898EEA29-1537-6F4C-BCB9-16C0B8FE2EC5}" srcId="{0318D64D-17AD-DB48-902F-3AB5FFB1FB97}" destId="{2540771D-B454-C145-A8AB-E80E8CB36AB1}" srcOrd="0" destOrd="0" parTransId="{1C602FEB-C532-A346-9264-BD84462614D1}" sibTransId="{C0BF4006-ECDD-364B-8B88-31CF7CBB4530}"/>
    <dgm:cxn modelId="{EE0316DB-C1F8-6045-969C-5A997CFA9673}" type="presOf" srcId="{31CE3E69-1514-2B41-9CBB-6C66BAF90C3C}" destId="{ADB11EF6-4617-AC48-A8C3-645D6E951B7E}" srcOrd="0" destOrd="0" presId="urn:microsoft.com/office/officeart/2009/3/layout/HorizontalOrganizationChart"/>
    <dgm:cxn modelId="{DEBE72BF-9267-1548-A241-8A3C342EC675}" srcId="{501CF922-95B0-364B-B1B3-AB620983B55F}" destId="{AFE02431-8E13-4D4E-A8CF-CCB155355532}" srcOrd="1" destOrd="0" parTransId="{2DDD473E-19C5-FB4D-BFA5-4C9B91531AC5}" sibTransId="{6C89C406-78C6-D94C-81E3-9F2A6893E3CF}"/>
    <dgm:cxn modelId="{17E33F5B-197E-634D-AB1D-F81774CCE210}" type="presOf" srcId="{64BB7094-E75F-5C40-BCAE-C0B792E68BC0}" destId="{CB30E2B1-DEF8-3C4A-90DE-D0655386EC51}" srcOrd="0" destOrd="0" presId="urn:microsoft.com/office/officeart/2009/3/layout/HorizontalOrganizationChart"/>
    <dgm:cxn modelId="{B220AF67-6B9B-A24D-82DC-650CD9BFC7C7}" type="presOf" srcId="{31CE3E69-1514-2B41-9CBB-6C66BAF90C3C}" destId="{F68C98B2-6FF0-A14F-A69A-7ED7634ED6EA}" srcOrd="1" destOrd="0" presId="urn:microsoft.com/office/officeart/2009/3/layout/HorizontalOrganizationChart"/>
    <dgm:cxn modelId="{CED0E47E-1E33-804E-A33E-16FB104BF1CC}" type="presOf" srcId="{0318D64D-17AD-DB48-902F-3AB5FFB1FB97}" destId="{2D57E84B-96FF-564C-B7F5-44B1A351A7F3}" srcOrd="0" destOrd="0" presId="urn:microsoft.com/office/officeart/2009/3/layout/HorizontalOrganizationChart"/>
    <dgm:cxn modelId="{CB2ADB4D-9437-E343-A92E-23BD832BF4B6}" type="presOf" srcId="{28F4E74B-0C94-BB46-A1F5-E7945B2D454F}" destId="{00E4B753-B212-C849-82E1-FFBD8D270A2A}" srcOrd="0" destOrd="0" presId="urn:microsoft.com/office/officeart/2009/3/layout/HorizontalOrganizationChart"/>
    <dgm:cxn modelId="{7F1401CA-DBA2-BD43-9CC5-F8E2AD8BD29A}" type="presOf" srcId="{4B89EC3F-F4B4-634D-AC95-2266427B04E2}" destId="{01437636-35F7-9944-BB67-F64FB4F07371}" srcOrd="0" destOrd="0" presId="urn:microsoft.com/office/officeart/2009/3/layout/HorizontalOrganizationChart"/>
    <dgm:cxn modelId="{1070F01F-F973-194C-B8B5-595491A74129}" type="presOf" srcId="{3EEDE4B7-C58B-9947-B7D3-9488CAD6D7FE}" destId="{175E2AC3-4347-2143-B2D9-2A087B2FB735}" srcOrd="0" destOrd="0" presId="urn:microsoft.com/office/officeart/2009/3/layout/HorizontalOrganizationChart"/>
    <dgm:cxn modelId="{FDCCE4B1-0F96-524F-9FE3-273B08A6B6F0}" type="presParOf" srcId="{CB30E2B1-DEF8-3C4A-90DE-D0655386EC51}" destId="{529FD1B3-2619-FF48-8C31-000D7F9D260B}" srcOrd="0" destOrd="0" presId="urn:microsoft.com/office/officeart/2009/3/layout/HorizontalOrganizationChart"/>
    <dgm:cxn modelId="{3A560191-252A-ED47-815C-DE467AA53634}" type="presParOf" srcId="{529FD1B3-2619-FF48-8C31-000D7F9D260B}" destId="{FEDF56C4-75B4-2040-9D20-3BDF151AA09E}" srcOrd="0" destOrd="0" presId="urn:microsoft.com/office/officeart/2009/3/layout/HorizontalOrganizationChart"/>
    <dgm:cxn modelId="{35E9297B-5660-564D-8678-43208E801AAB}" type="presParOf" srcId="{FEDF56C4-75B4-2040-9D20-3BDF151AA09E}" destId="{2D57E84B-96FF-564C-B7F5-44B1A351A7F3}" srcOrd="0" destOrd="0" presId="urn:microsoft.com/office/officeart/2009/3/layout/HorizontalOrganizationChart"/>
    <dgm:cxn modelId="{E6F4CC32-39F1-FD4F-A53A-941C9966569E}" type="presParOf" srcId="{FEDF56C4-75B4-2040-9D20-3BDF151AA09E}" destId="{AB0BC127-98A6-8F46-8CCE-61C58C2B5110}" srcOrd="1" destOrd="0" presId="urn:microsoft.com/office/officeart/2009/3/layout/HorizontalOrganizationChart"/>
    <dgm:cxn modelId="{D1537DF7-BC5A-C94F-9D35-BA5EB1CD708A}" type="presParOf" srcId="{529FD1B3-2619-FF48-8C31-000D7F9D260B}" destId="{E8474E6B-8B65-1F4B-9A8D-9D4EF64A37A0}" srcOrd="1" destOrd="0" presId="urn:microsoft.com/office/officeart/2009/3/layout/HorizontalOrganizationChart"/>
    <dgm:cxn modelId="{86157C2F-95EF-584B-96E9-6EF62BDB075A}" type="presParOf" srcId="{E8474E6B-8B65-1F4B-9A8D-9D4EF64A37A0}" destId="{4821AFBC-8119-9849-8930-0596C7F90D6C}" srcOrd="0" destOrd="0" presId="urn:microsoft.com/office/officeart/2009/3/layout/HorizontalOrganizationChart"/>
    <dgm:cxn modelId="{BB36C8AD-4A0D-E14C-BA3F-11801BEAFFEF}" type="presParOf" srcId="{E8474E6B-8B65-1F4B-9A8D-9D4EF64A37A0}" destId="{242FA60E-D6DD-CE40-AF90-E5AABF597105}" srcOrd="1" destOrd="0" presId="urn:microsoft.com/office/officeart/2009/3/layout/HorizontalOrganizationChart"/>
    <dgm:cxn modelId="{62C6463E-9DEE-9F41-88A8-E5F9ECA31BEB}" type="presParOf" srcId="{242FA60E-D6DD-CE40-AF90-E5AABF597105}" destId="{9F75CC64-BB94-8C46-9EA9-3250DADC23BD}" srcOrd="0" destOrd="0" presId="urn:microsoft.com/office/officeart/2009/3/layout/HorizontalOrganizationChart"/>
    <dgm:cxn modelId="{86008C8C-7A68-4042-91F7-A9B9BEB198AF}" type="presParOf" srcId="{9F75CC64-BB94-8C46-9EA9-3250DADC23BD}" destId="{49B765F4-C7EE-184D-B153-81AFDEAF085C}" srcOrd="0" destOrd="0" presId="urn:microsoft.com/office/officeart/2009/3/layout/HorizontalOrganizationChart"/>
    <dgm:cxn modelId="{C5F8C730-A189-4D41-A295-ABDBC559A7BE}" type="presParOf" srcId="{9F75CC64-BB94-8C46-9EA9-3250DADC23BD}" destId="{DEDF16D2-1367-EF44-BB0E-EC6F63C7C923}" srcOrd="1" destOrd="0" presId="urn:microsoft.com/office/officeart/2009/3/layout/HorizontalOrganizationChart"/>
    <dgm:cxn modelId="{CDAB807D-1101-DF4F-A55E-34DE4CAE2D43}" type="presParOf" srcId="{242FA60E-D6DD-CE40-AF90-E5AABF597105}" destId="{797DFBBF-F118-EF46-B69C-4BAAD2385492}" srcOrd="1" destOrd="0" presId="urn:microsoft.com/office/officeart/2009/3/layout/HorizontalOrganizationChart"/>
    <dgm:cxn modelId="{D64170EB-B447-4042-8179-465FA3599E4C}" type="presParOf" srcId="{797DFBBF-F118-EF46-B69C-4BAAD2385492}" destId="{75CF7E10-AC22-6E44-904E-F90E386CD395}" srcOrd="0" destOrd="0" presId="urn:microsoft.com/office/officeart/2009/3/layout/HorizontalOrganizationChart"/>
    <dgm:cxn modelId="{EFDE7F20-F8D6-A14E-8E1B-6D9C468BCB8A}" type="presParOf" srcId="{797DFBBF-F118-EF46-B69C-4BAAD2385492}" destId="{FA65E034-8C5A-084E-9CFC-F2257C45A5F4}" srcOrd="1" destOrd="0" presId="urn:microsoft.com/office/officeart/2009/3/layout/HorizontalOrganizationChart"/>
    <dgm:cxn modelId="{F3A20936-BA02-A44E-B4CA-91CE9475E868}" type="presParOf" srcId="{FA65E034-8C5A-084E-9CFC-F2257C45A5F4}" destId="{27612236-48E8-D348-927A-04625F0093D2}" srcOrd="0" destOrd="0" presId="urn:microsoft.com/office/officeart/2009/3/layout/HorizontalOrganizationChart"/>
    <dgm:cxn modelId="{253B3661-F9C0-8F49-9806-6DDFA4BEDB77}" type="presParOf" srcId="{27612236-48E8-D348-927A-04625F0093D2}" destId="{ADB11EF6-4617-AC48-A8C3-645D6E951B7E}" srcOrd="0" destOrd="0" presId="urn:microsoft.com/office/officeart/2009/3/layout/HorizontalOrganizationChart"/>
    <dgm:cxn modelId="{3D576EAB-5C78-9040-88D4-F78B06FEB222}" type="presParOf" srcId="{27612236-48E8-D348-927A-04625F0093D2}" destId="{F68C98B2-6FF0-A14F-A69A-7ED7634ED6EA}" srcOrd="1" destOrd="0" presId="urn:microsoft.com/office/officeart/2009/3/layout/HorizontalOrganizationChart"/>
    <dgm:cxn modelId="{2421830F-03D0-0546-89BC-04CFF8591AE8}" type="presParOf" srcId="{FA65E034-8C5A-084E-9CFC-F2257C45A5F4}" destId="{E64799BD-754A-6048-AFFD-034D6274B0A0}" srcOrd="1" destOrd="0" presId="urn:microsoft.com/office/officeart/2009/3/layout/HorizontalOrganizationChart"/>
    <dgm:cxn modelId="{58FB4D4A-2D4B-C546-948B-FAEF539FDD48}" type="presParOf" srcId="{FA65E034-8C5A-084E-9CFC-F2257C45A5F4}" destId="{C113AE86-0FC4-6B40-AABA-C45043FE25D6}" srcOrd="2" destOrd="0" presId="urn:microsoft.com/office/officeart/2009/3/layout/HorizontalOrganizationChart"/>
    <dgm:cxn modelId="{7FD3F819-8BF2-2847-BEF3-E067B980E78E}" type="presParOf" srcId="{797DFBBF-F118-EF46-B69C-4BAAD2385492}" destId="{237E360C-1A84-CC42-BA0C-E42FEE9D46AF}" srcOrd="2" destOrd="0" presId="urn:microsoft.com/office/officeart/2009/3/layout/HorizontalOrganizationChart"/>
    <dgm:cxn modelId="{C38AC935-A46E-CE4A-BDEF-A896849C6DCC}" type="presParOf" srcId="{797DFBBF-F118-EF46-B69C-4BAAD2385492}" destId="{981E0AC2-8599-5A48-A85D-29D3B7A38707}" srcOrd="3" destOrd="0" presId="urn:microsoft.com/office/officeart/2009/3/layout/HorizontalOrganizationChart"/>
    <dgm:cxn modelId="{E49E76A9-26B7-4349-82E4-805BF3B5F1BB}" type="presParOf" srcId="{981E0AC2-8599-5A48-A85D-29D3B7A38707}" destId="{39612DCF-A7D8-3F4A-A81F-7F68BC2F7899}" srcOrd="0" destOrd="0" presId="urn:microsoft.com/office/officeart/2009/3/layout/HorizontalOrganizationChart"/>
    <dgm:cxn modelId="{0166F6D4-1B19-F242-8368-74724F235F8E}" type="presParOf" srcId="{39612DCF-A7D8-3F4A-A81F-7F68BC2F7899}" destId="{254A18C1-9FF1-BB47-89CD-A55F582FA638}" srcOrd="0" destOrd="0" presId="urn:microsoft.com/office/officeart/2009/3/layout/HorizontalOrganizationChart"/>
    <dgm:cxn modelId="{029B8BB8-03D0-384A-828E-53CD39048C11}" type="presParOf" srcId="{39612DCF-A7D8-3F4A-A81F-7F68BC2F7899}" destId="{9688FA3E-566D-A34C-AA03-54F9D57453D5}" srcOrd="1" destOrd="0" presId="urn:microsoft.com/office/officeart/2009/3/layout/HorizontalOrganizationChart"/>
    <dgm:cxn modelId="{CD8EC7CE-0178-B844-9127-10883F053E17}" type="presParOf" srcId="{981E0AC2-8599-5A48-A85D-29D3B7A38707}" destId="{FE624BF5-F107-EB4C-883D-7CCAF7FEEDC9}" srcOrd="1" destOrd="0" presId="urn:microsoft.com/office/officeart/2009/3/layout/HorizontalOrganizationChart"/>
    <dgm:cxn modelId="{E741ABEE-D592-304E-80B9-A8B53682DC77}" type="presParOf" srcId="{981E0AC2-8599-5A48-A85D-29D3B7A38707}" destId="{965AE8A0-54F0-1147-8758-05D2C7CE7025}" srcOrd="2" destOrd="0" presId="urn:microsoft.com/office/officeart/2009/3/layout/HorizontalOrganizationChart"/>
    <dgm:cxn modelId="{4ECC5065-7B07-D342-8BE1-2C4ECACDC4DB}" type="presParOf" srcId="{797DFBBF-F118-EF46-B69C-4BAAD2385492}" destId="{5CE1C79E-7B78-F145-B255-04E4A5F58909}" srcOrd="4" destOrd="0" presId="urn:microsoft.com/office/officeart/2009/3/layout/HorizontalOrganizationChart"/>
    <dgm:cxn modelId="{4C3A7A07-E62B-1A4A-90FA-2CC3390E9009}" type="presParOf" srcId="{797DFBBF-F118-EF46-B69C-4BAAD2385492}" destId="{452E97F6-9849-F94F-92F3-CFADE02F53DC}" srcOrd="5" destOrd="0" presId="urn:microsoft.com/office/officeart/2009/3/layout/HorizontalOrganizationChart"/>
    <dgm:cxn modelId="{1C768207-C735-EC40-81D8-9D7F363B9770}" type="presParOf" srcId="{452E97F6-9849-F94F-92F3-CFADE02F53DC}" destId="{550A6AA0-86EF-0146-82EC-49C0B82B82FE}" srcOrd="0" destOrd="0" presId="urn:microsoft.com/office/officeart/2009/3/layout/HorizontalOrganizationChart"/>
    <dgm:cxn modelId="{374706DE-8D9A-334B-BFB4-5CB24B39C264}" type="presParOf" srcId="{550A6AA0-86EF-0146-82EC-49C0B82B82FE}" destId="{9C26D560-36C0-824C-B773-56EC12ED6959}" srcOrd="0" destOrd="0" presId="urn:microsoft.com/office/officeart/2009/3/layout/HorizontalOrganizationChart"/>
    <dgm:cxn modelId="{52C3B8F4-5374-CE49-9D1F-0F2D866A1DB4}" type="presParOf" srcId="{550A6AA0-86EF-0146-82EC-49C0B82B82FE}" destId="{23330D44-36BA-2541-B9CD-5ACF2C3A105B}" srcOrd="1" destOrd="0" presId="urn:microsoft.com/office/officeart/2009/3/layout/HorizontalOrganizationChart"/>
    <dgm:cxn modelId="{F22B44B5-D7B4-4446-BBE9-9DDD434CFD63}" type="presParOf" srcId="{452E97F6-9849-F94F-92F3-CFADE02F53DC}" destId="{75C8086D-DBD7-3245-817B-8834E3AE7FAE}" srcOrd="1" destOrd="0" presId="urn:microsoft.com/office/officeart/2009/3/layout/HorizontalOrganizationChart"/>
    <dgm:cxn modelId="{31F24BE2-4493-E348-B1F7-3A285387B80F}" type="presParOf" srcId="{452E97F6-9849-F94F-92F3-CFADE02F53DC}" destId="{2FA659AD-26E2-1344-B229-146BD36DB23B}" srcOrd="2" destOrd="0" presId="urn:microsoft.com/office/officeart/2009/3/layout/HorizontalOrganizationChart"/>
    <dgm:cxn modelId="{7BDD25B2-6D12-CF4E-8362-C59CE1BFCBD1}" type="presParOf" srcId="{797DFBBF-F118-EF46-B69C-4BAAD2385492}" destId="{28522BAF-9BFC-D24D-8486-D57114658667}" srcOrd="6" destOrd="0" presId="urn:microsoft.com/office/officeart/2009/3/layout/HorizontalOrganizationChart"/>
    <dgm:cxn modelId="{5AD7D8C2-B024-5D43-876B-49A480CD5F05}" type="presParOf" srcId="{797DFBBF-F118-EF46-B69C-4BAAD2385492}" destId="{57588A70-3D4C-4444-A0F7-7871F10C94F4}" srcOrd="7" destOrd="0" presId="urn:microsoft.com/office/officeart/2009/3/layout/HorizontalOrganizationChart"/>
    <dgm:cxn modelId="{12574A0B-41FA-6948-92CB-95B10C060BB5}" type="presParOf" srcId="{57588A70-3D4C-4444-A0F7-7871F10C94F4}" destId="{6283F8C3-B822-464A-BCEA-62909CAEF422}" srcOrd="0" destOrd="0" presId="urn:microsoft.com/office/officeart/2009/3/layout/HorizontalOrganizationChart"/>
    <dgm:cxn modelId="{03503771-2FE1-7147-8B77-C1B1AE8D3E67}" type="presParOf" srcId="{6283F8C3-B822-464A-BCEA-62909CAEF422}" destId="{DEB5D61B-5DB6-DE46-8C06-38E89AFAB493}" srcOrd="0" destOrd="0" presId="urn:microsoft.com/office/officeart/2009/3/layout/HorizontalOrganizationChart"/>
    <dgm:cxn modelId="{80F0EC7F-0F74-7340-9601-1D222A9B8046}" type="presParOf" srcId="{6283F8C3-B822-464A-BCEA-62909CAEF422}" destId="{7648394A-FBFE-144E-AEE0-4683F72CDD5E}" srcOrd="1" destOrd="0" presId="urn:microsoft.com/office/officeart/2009/3/layout/HorizontalOrganizationChart"/>
    <dgm:cxn modelId="{A003B8FC-CB22-BF48-9C27-A9822A98474B}" type="presParOf" srcId="{57588A70-3D4C-4444-A0F7-7871F10C94F4}" destId="{39367DAC-3325-B943-81C8-85CC6724497B}" srcOrd="1" destOrd="0" presId="urn:microsoft.com/office/officeart/2009/3/layout/HorizontalOrganizationChart"/>
    <dgm:cxn modelId="{77259B52-441A-014C-9744-248752929B28}" type="presParOf" srcId="{57588A70-3D4C-4444-A0F7-7871F10C94F4}" destId="{B54F6CBB-1257-B64F-ACAA-4B82EEAB6257}" srcOrd="2" destOrd="0" presId="urn:microsoft.com/office/officeart/2009/3/layout/HorizontalOrganizationChart"/>
    <dgm:cxn modelId="{FDFE624D-C1D4-7744-B0E9-307F03D7DB2E}" type="presParOf" srcId="{242FA60E-D6DD-CE40-AF90-E5AABF597105}" destId="{9758EFD9-0FBB-B843-A715-AFD3D9A17531}" srcOrd="2" destOrd="0" presId="urn:microsoft.com/office/officeart/2009/3/layout/HorizontalOrganizationChart"/>
    <dgm:cxn modelId="{3F8A9F25-B554-454D-839C-1BB4031C86B0}" type="presParOf" srcId="{E8474E6B-8B65-1F4B-9A8D-9D4EF64A37A0}" destId="{5DFCBC89-0E07-8449-A73C-0B16EC2F07BA}" srcOrd="2" destOrd="0" presId="urn:microsoft.com/office/officeart/2009/3/layout/HorizontalOrganizationChart"/>
    <dgm:cxn modelId="{C852E509-DD99-ED45-A714-E33E13E51845}" type="presParOf" srcId="{E8474E6B-8B65-1F4B-9A8D-9D4EF64A37A0}" destId="{A6923BE8-6EBD-D34A-A018-D2EAB6F578E5}" srcOrd="3" destOrd="0" presId="urn:microsoft.com/office/officeart/2009/3/layout/HorizontalOrganizationChart"/>
    <dgm:cxn modelId="{60A95D51-D6C2-3A4C-9B0A-E54FCA005ACD}" type="presParOf" srcId="{A6923BE8-6EBD-D34A-A018-D2EAB6F578E5}" destId="{6D7D1D85-A9D5-854E-BBD6-0CAD27430DE1}" srcOrd="0" destOrd="0" presId="urn:microsoft.com/office/officeart/2009/3/layout/HorizontalOrganizationChart"/>
    <dgm:cxn modelId="{D6E5B9B9-7216-9C46-AF93-7216B7E8E417}" type="presParOf" srcId="{6D7D1D85-A9D5-854E-BBD6-0CAD27430DE1}" destId="{9EE6ECCA-ADDA-4943-9AEB-A7EF4F6535FD}" srcOrd="0" destOrd="0" presId="urn:microsoft.com/office/officeart/2009/3/layout/HorizontalOrganizationChart"/>
    <dgm:cxn modelId="{5396EA49-2DC5-E74E-9611-BFD75AF555FF}" type="presParOf" srcId="{6D7D1D85-A9D5-854E-BBD6-0CAD27430DE1}" destId="{48B36221-41FE-CC46-A678-D9348B49A2A9}" srcOrd="1" destOrd="0" presId="urn:microsoft.com/office/officeart/2009/3/layout/HorizontalOrganizationChart"/>
    <dgm:cxn modelId="{15992007-1808-3D4A-A3E7-DD7344BB0BC4}" type="presParOf" srcId="{A6923BE8-6EBD-D34A-A018-D2EAB6F578E5}" destId="{21FDDDA2-CE9C-8148-A875-5F16FE6EE95B}" srcOrd="1" destOrd="0" presId="urn:microsoft.com/office/officeart/2009/3/layout/HorizontalOrganizationChart"/>
    <dgm:cxn modelId="{8C6CBEA3-6C86-2847-8C61-268A92D24941}" type="presParOf" srcId="{21FDDDA2-CE9C-8148-A875-5F16FE6EE95B}" destId="{4B72A644-A803-8944-8CE1-FA0A68464879}" srcOrd="0" destOrd="0" presId="urn:microsoft.com/office/officeart/2009/3/layout/HorizontalOrganizationChart"/>
    <dgm:cxn modelId="{3C83C9E6-3B17-194E-9B53-56F0D570BCA7}" type="presParOf" srcId="{21FDDDA2-CE9C-8148-A875-5F16FE6EE95B}" destId="{156F428C-DB66-B841-BAFF-CB79E94EC3BF}" srcOrd="1" destOrd="0" presId="urn:microsoft.com/office/officeart/2009/3/layout/HorizontalOrganizationChart"/>
    <dgm:cxn modelId="{600C1A00-1F68-2D45-AE7C-C8460784E55E}" type="presParOf" srcId="{156F428C-DB66-B841-BAFF-CB79E94EC3BF}" destId="{6AFF716A-8895-7C4E-B9B1-820FB6C476BA}" srcOrd="0" destOrd="0" presId="urn:microsoft.com/office/officeart/2009/3/layout/HorizontalOrganizationChart"/>
    <dgm:cxn modelId="{CE05C8E3-CB24-D44D-87A7-D3B254E64D35}" type="presParOf" srcId="{6AFF716A-8895-7C4E-B9B1-820FB6C476BA}" destId="{3FB95245-2424-454C-88CA-B9163223B2F0}" srcOrd="0" destOrd="0" presId="urn:microsoft.com/office/officeart/2009/3/layout/HorizontalOrganizationChart"/>
    <dgm:cxn modelId="{EB91BB79-0B4A-B24D-BF9E-00E9C69343C9}" type="presParOf" srcId="{6AFF716A-8895-7C4E-B9B1-820FB6C476BA}" destId="{246B0495-0A76-0E48-BEE4-80A561D0532D}" srcOrd="1" destOrd="0" presId="urn:microsoft.com/office/officeart/2009/3/layout/HorizontalOrganizationChart"/>
    <dgm:cxn modelId="{AC8C1704-ED22-064D-8222-2A6C4392A97D}" type="presParOf" srcId="{156F428C-DB66-B841-BAFF-CB79E94EC3BF}" destId="{1123E265-263F-DC47-A4B5-B1920B813191}" srcOrd="1" destOrd="0" presId="urn:microsoft.com/office/officeart/2009/3/layout/HorizontalOrganizationChart"/>
    <dgm:cxn modelId="{62C136D7-C309-3E4A-BE07-751115098DB4}" type="presParOf" srcId="{156F428C-DB66-B841-BAFF-CB79E94EC3BF}" destId="{32524F9D-2C09-F144-A667-F9CAFB1F7CCA}" srcOrd="2" destOrd="0" presId="urn:microsoft.com/office/officeart/2009/3/layout/HorizontalOrganizationChart"/>
    <dgm:cxn modelId="{54580807-7629-2A4E-AD4A-8E1BD1BEA559}" type="presParOf" srcId="{21FDDDA2-CE9C-8148-A875-5F16FE6EE95B}" destId="{6C11F4FD-3D15-7042-8D8E-2AE13657254A}" srcOrd="2" destOrd="0" presId="urn:microsoft.com/office/officeart/2009/3/layout/HorizontalOrganizationChart"/>
    <dgm:cxn modelId="{0B93D6EB-F4C1-074D-8000-35B00DE4F9F2}" type="presParOf" srcId="{21FDDDA2-CE9C-8148-A875-5F16FE6EE95B}" destId="{E8BEDB46-3003-A143-A3F0-9E20D07752B7}" srcOrd="3" destOrd="0" presId="urn:microsoft.com/office/officeart/2009/3/layout/HorizontalOrganizationChart"/>
    <dgm:cxn modelId="{1F77DF85-F0A8-9D41-90D5-2FB9CE8262B6}" type="presParOf" srcId="{E8BEDB46-3003-A143-A3F0-9E20D07752B7}" destId="{E63F9970-D6B3-2244-8C43-2BB26E89CF69}" srcOrd="0" destOrd="0" presId="urn:microsoft.com/office/officeart/2009/3/layout/HorizontalOrganizationChart"/>
    <dgm:cxn modelId="{669D09A2-C2CC-4440-B189-D4E33EBD9F09}" type="presParOf" srcId="{E63F9970-D6B3-2244-8C43-2BB26E89CF69}" destId="{CE090BEE-1772-C24B-8950-D5AE70A34FC4}" srcOrd="0" destOrd="0" presId="urn:microsoft.com/office/officeart/2009/3/layout/HorizontalOrganizationChart"/>
    <dgm:cxn modelId="{EED33B43-425F-6540-B340-3BD10B81898D}" type="presParOf" srcId="{E63F9970-D6B3-2244-8C43-2BB26E89CF69}" destId="{8E4439BF-18FD-B444-A9C3-D8558C4DB53B}" srcOrd="1" destOrd="0" presId="urn:microsoft.com/office/officeart/2009/3/layout/HorizontalOrganizationChart"/>
    <dgm:cxn modelId="{0E81635A-BDAB-0546-83DC-1819B30C09F7}" type="presParOf" srcId="{E8BEDB46-3003-A143-A3F0-9E20D07752B7}" destId="{2A000C76-976F-9A4A-83FE-8241230DE4FF}" srcOrd="1" destOrd="0" presId="urn:microsoft.com/office/officeart/2009/3/layout/HorizontalOrganizationChart"/>
    <dgm:cxn modelId="{9C4BCC84-6CB3-6845-8BDB-19CA4150633B}" type="presParOf" srcId="{E8BEDB46-3003-A143-A3F0-9E20D07752B7}" destId="{D009319C-EA17-8446-855B-B6B5BF6A9C44}" srcOrd="2" destOrd="0" presId="urn:microsoft.com/office/officeart/2009/3/layout/HorizontalOrganizationChart"/>
    <dgm:cxn modelId="{083DA14A-5FE3-1144-BA60-CCA69AC195DC}" type="presParOf" srcId="{21FDDDA2-CE9C-8148-A875-5F16FE6EE95B}" destId="{574E3BDB-E0AA-1C4D-A1C9-DFC052EAA07B}" srcOrd="4" destOrd="0" presId="urn:microsoft.com/office/officeart/2009/3/layout/HorizontalOrganizationChart"/>
    <dgm:cxn modelId="{0B9226F1-5C43-3349-874E-A4FFAB14A0E1}" type="presParOf" srcId="{21FDDDA2-CE9C-8148-A875-5F16FE6EE95B}" destId="{DD43310A-308B-A740-A661-61B19F350CBE}" srcOrd="5" destOrd="0" presId="urn:microsoft.com/office/officeart/2009/3/layout/HorizontalOrganizationChart"/>
    <dgm:cxn modelId="{91CCE883-2B3F-1543-B281-8100AECB2166}" type="presParOf" srcId="{DD43310A-308B-A740-A661-61B19F350CBE}" destId="{95CC4B60-F79E-C041-87C6-B3DDF7C43D2D}" srcOrd="0" destOrd="0" presId="urn:microsoft.com/office/officeart/2009/3/layout/HorizontalOrganizationChart"/>
    <dgm:cxn modelId="{B8BA51A0-CAAA-F44B-934D-79FB72A878F2}" type="presParOf" srcId="{95CC4B60-F79E-C041-87C6-B3DDF7C43D2D}" destId="{BC7BCCFC-DA13-AB44-BC75-67366A03ED2B}" srcOrd="0" destOrd="0" presId="urn:microsoft.com/office/officeart/2009/3/layout/HorizontalOrganizationChart"/>
    <dgm:cxn modelId="{17DBFA43-DBB3-EF44-9E67-22BD21434EFC}" type="presParOf" srcId="{95CC4B60-F79E-C041-87C6-B3DDF7C43D2D}" destId="{6E5E8DC0-001A-F24D-BC47-CBC354CDBBFD}" srcOrd="1" destOrd="0" presId="urn:microsoft.com/office/officeart/2009/3/layout/HorizontalOrganizationChart"/>
    <dgm:cxn modelId="{6A808054-EE31-5E44-803E-2ECBC055895E}" type="presParOf" srcId="{DD43310A-308B-A740-A661-61B19F350CBE}" destId="{39803D7B-DB69-6F4C-B213-3EA496758997}" srcOrd="1" destOrd="0" presId="urn:microsoft.com/office/officeart/2009/3/layout/HorizontalOrganizationChart"/>
    <dgm:cxn modelId="{483F4AC0-B22E-FC42-B7CF-FC178C3BBD21}" type="presParOf" srcId="{DD43310A-308B-A740-A661-61B19F350CBE}" destId="{CDBA6C20-F465-B945-89D1-7E65605EE77B}" srcOrd="2" destOrd="0" presId="urn:microsoft.com/office/officeart/2009/3/layout/HorizontalOrganizationChart"/>
    <dgm:cxn modelId="{817A1B36-A3ED-6E46-90C3-03F6AEB30DF2}" type="presParOf" srcId="{21FDDDA2-CE9C-8148-A875-5F16FE6EE95B}" destId="{64899AE0-0B15-B541-A641-B7D6F434CA21}" srcOrd="6" destOrd="0" presId="urn:microsoft.com/office/officeart/2009/3/layout/HorizontalOrganizationChart"/>
    <dgm:cxn modelId="{E760B21E-61D4-FB4D-A058-DFE81D5D0DEA}" type="presParOf" srcId="{21FDDDA2-CE9C-8148-A875-5F16FE6EE95B}" destId="{3A068BE5-F57E-4942-866A-7030A0DE4B48}" srcOrd="7" destOrd="0" presId="urn:microsoft.com/office/officeart/2009/3/layout/HorizontalOrganizationChart"/>
    <dgm:cxn modelId="{1D820F07-96B2-4A48-BD37-5A9BA2C9199D}" type="presParOf" srcId="{3A068BE5-F57E-4942-866A-7030A0DE4B48}" destId="{E84F400A-BAAA-0B49-9DA3-8B17D842F607}" srcOrd="0" destOrd="0" presId="urn:microsoft.com/office/officeart/2009/3/layout/HorizontalOrganizationChart"/>
    <dgm:cxn modelId="{E89AA343-69F9-8D47-926C-6079EC361AA8}" type="presParOf" srcId="{E84F400A-BAAA-0B49-9DA3-8B17D842F607}" destId="{BA27B355-2669-3943-B008-EA259E22299A}" srcOrd="0" destOrd="0" presId="urn:microsoft.com/office/officeart/2009/3/layout/HorizontalOrganizationChart"/>
    <dgm:cxn modelId="{E6CD9500-8527-D340-BFAC-0CFF13068458}" type="presParOf" srcId="{E84F400A-BAAA-0B49-9DA3-8B17D842F607}" destId="{EA6225DE-D867-A04A-8109-C9BAF3FB4A36}" srcOrd="1" destOrd="0" presId="urn:microsoft.com/office/officeart/2009/3/layout/HorizontalOrganizationChart"/>
    <dgm:cxn modelId="{7B1AB63E-6374-3140-B770-9CE2D68C55F7}" type="presParOf" srcId="{3A068BE5-F57E-4942-866A-7030A0DE4B48}" destId="{9B3E7B8D-B1A6-634C-88F1-A0DFCF93B017}" srcOrd="1" destOrd="0" presId="urn:microsoft.com/office/officeart/2009/3/layout/HorizontalOrganizationChart"/>
    <dgm:cxn modelId="{3890DE7A-2F13-2149-BEBD-66A4D0D9CFCF}" type="presParOf" srcId="{9B3E7B8D-B1A6-634C-88F1-A0DFCF93B017}" destId="{7ECD032F-DA32-FB48-A791-A417E11D2B4B}" srcOrd="0" destOrd="0" presId="urn:microsoft.com/office/officeart/2009/3/layout/HorizontalOrganizationChart"/>
    <dgm:cxn modelId="{57C22190-BBAA-1C42-8014-901E03640FD7}" type="presParOf" srcId="{9B3E7B8D-B1A6-634C-88F1-A0DFCF93B017}" destId="{B11795DB-8197-574A-BC54-BAF6D02C9253}" srcOrd="1" destOrd="0" presId="urn:microsoft.com/office/officeart/2009/3/layout/HorizontalOrganizationChart"/>
    <dgm:cxn modelId="{9B0DB71E-8A69-6841-9686-41662C462D05}" type="presParOf" srcId="{B11795DB-8197-574A-BC54-BAF6D02C9253}" destId="{D27B005F-B4B3-D940-92D4-D5B599828CBF}" srcOrd="0" destOrd="0" presId="urn:microsoft.com/office/officeart/2009/3/layout/HorizontalOrganizationChart"/>
    <dgm:cxn modelId="{E3656A15-6045-A948-BF76-42C20227106A}" type="presParOf" srcId="{D27B005F-B4B3-D940-92D4-D5B599828CBF}" destId="{EE1398DC-5467-A74F-AFCB-F4FE910EAB73}" srcOrd="0" destOrd="0" presId="urn:microsoft.com/office/officeart/2009/3/layout/HorizontalOrganizationChart"/>
    <dgm:cxn modelId="{BDAAB0FA-ABE5-7F48-9CAE-C86EB2E2E9A2}" type="presParOf" srcId="{D27B005F-B4B3-D940-92D4-D5B599828CBF}" destId="{B6AAFDAB-AB75-9849-A1F2-2D966FA95B18}" srcOrd="1" destOrd="0" presId="urn:microsoft.com/office/officeart/2009/3/layout/HorizontalOrganizationChart"/>
    <dgm:cxn modelId="{16F3E490-72A7-9D42-B0E4-0B30760463CE}" type="presParOf" srcId="{B11795DB-8197-574A-BC54-BAF6D02C9253}" destId="{359F7566-6C76-F346-BD09-323189240CE2}" srcOrd="1" destOrd="0" presId="urn:microsoft.com/office/officeart/2009/3/layout/HorizontalOrganizationChart"/>
    <dgm:cxn modelId="{2B592BE5-0493-564C-9F57-926AD5ED7BB3}" type="presParOf" srcId="{B11795DB-8197-574A-BC54-BAF6D02C9253}" destId="{E01C3FA9-92FA-3D44-B89E-EBEF680165BA}" srcOrd="2" destOrd="0" presId="urn:microsoft.com/office/officeart/2009/3/layout/HorizontalOrganizationChart"/>
    <dgm:cxn modelId="{CBD00C76-C656-424D-96FD-44025D41B07A}" type="presParOf" srcId="{9B3E7B8D-B1A6-634C-88F1-A0DFCF93B017}" destId="{94DE4860-ED94-AC43-9515-F96898814F85}" srcOrd="2" destOrd="0" presId="urn:microsoft.com/office/officeart/2009/3/layout/HorizontalOrganizationChart"/>
    <dgm:cxn modelId="{8A202354-40C1-A145-8B37-3F378A633F35}" type="presParOf" srcId="{9B3E7B8D-B1A6-634C-88F1-A0DFCF93B017}" destId="{A7298CB0-3DB2-B645-B09E-FDC58372D5EB}" srcOrd="3" destOrd="0" presId="urn:microsoft.com/office/officeart/2009/3/layout/HorizontalOrganizationChart"/>
    <dgm:cxn modelId="{80FA1F7F-8D4F-2A4D-91F6-5AF2FB91F565}" type="presParOf" srcId="{A7298CB0-3DB2-B645-B09E-FDC58372D5EB}" destId="{F80B4C46-46BC-8C42-8FBF-A96E7EC23916}" srcOrd="0" destOrd="0" presId="urn:microsoft.com/office/officeart/2009/3/layout/HorizontalOrganizationChart"/>
    <dgm:cxn modelId="{786F92F9-9248-4C40-A38F-FDABC78A9591}" type="presParOf" srcId="{F80B4C46-46BC-8C42-8FBF-A96E7EC23916}" destId="{049E8311-6217-244C-A6FE-E2392193529F}" srcOrd="0" destOrd="0" presId="urn:microsoft.com/office/officeart/2009/3/layout/HorizontalOrganizationChart"/>
    <dgm:cxn modelId="{F82542A5-B142-9346-A773-580498C02BD7}" type="presParOf" srcId="{F80B4C46-46BC-8C42-8FBF-A96E7EC23916}" destId="{E1709121-298F-9E4A-9457-8944E5BEC401}" srcOrd="1" destOrd="0" presId="urn:microsoft.com/office/officeart/2009/3/layout/HorizontalOrganizationChart"/>
    <dgm:cxn modelId="{1D40A604-7BF8-344B-B3B6-507B2B7804F4}" type="presParOf" srcId="{A7298CB0-3DB2-B645-B09E-FDC58372D5EB}" destId="{18A3D207-3767-A445-8574-4C3D1F391CCE}" srcOrd="1" destOrd="0" presId="urn:microsoft.com/office/officeart/2009/3/layout/HorizontalOrganizationChart"/>
    <dgm:cxn modelId="{91E21FF0-7C13-F142-A207-70FCCECF5520}" type="presParOf" srcId="{A7298CB0-3DB2-B645-B09E-FDC58372D5EB}" destId="{30B4C6FF-7AD6-F943-AA51-DA4CC81E5CEF}" srcOrd="2" destOrd="0" presId="urn:microsoft.com/office/officeart/2009/3/layout/HorizontalOrganizationChart"/>
    <dgm:cxn modelId="{58694531-1B1E-EC4C-84D2-48C968166FAA}" type="presParOf" srcId="{9B3E7B8D-B1A6-634C-88F1-A0DFCF93B017}" destId="{CFB2EDC8-194C-7E4F-94D5-E5DD7A5F6561}" srcOrd="4" destOrd="0" presId="urn:microsoft.com/office/officeart/2009/3/layout/HorizontalOrganizationChart"/>
    <dgm:cxn modelId="{C8498668-1565-D648-8C37-CCA0541F9EA6}" type="presParOf" srcId="{9B3E7B8D-B1A6-634C-88F1-A0DFCF93B017}" destId="{E62D0375-1A2C-6A48-B30B-6853ED142E23}" srcOrd="5" destOrd="0" presId="urn:microsoft.com/office/officeart/2009/3/layout/HorizontalOrganizationChart"/>
    <dgm:cxn modelId="{9E5040AA-E56B-184B-98DC-FC3F72882F60}" type="presParOf" srcId="{E62D0375-1A2C-6A48-B30B-6853ED142E23}" destId="{973FEC9F-CACE-DF48-B2A6-F918B768850E}" srcOrd="0" destOrd="0" presId="urn:microsoft.com/office/officeart/2009/3/layout/HorizontalOrganizationChart"/>
    <dgm:cxn modelId="{D2DD656D-F13C-2D44-88CC-071EBCA49FE8}" type="presParOf" srcId="{973FEC9F-CACE-DF48-B2A6-F918B768850E}" destId="{D683F84A-DB3B-0342-ABAD-A8B0E8D15EB3}" srcOrd="0" destOrd="0" presId="urn:microsoft.com/office/officeart/2009/3/layout/HorizontalOrganizationChart"/>
    <dgm:cxn modelId="{9D32D693-0F2F-314F-BC07-1890F2A20F0A}" type="presParOf" srcId="{973FEC9F-CACE-DF48-B2A6-F918B768850E}" destId="{10213AAE-6C30-C14E-BD70-F8433DE6910E}" srcOrd="1" destOrd="0" presId="urn:microsoft.com/office/officeart/2009/3/layout/HorizontalOrganizationChart"/>
    <dgm:cxn modelId="{A7E66ACD-B5F0-AB42-BD88-56620000EA1E}" type="presParOf" srcId="{E62D0375-1A2C-6A48-B30B-6853ED142E23}" destId="{CF444A66-D143-BC49-BB4F-A893CDE8F54D}" srcOrd="1" destOrd="0" presId="urn:microsoft.com/office/officeart/2009/3/layout/HorizontalOrganizationChart"/>
    <dgm:cxn modelId="{78041D42-2AAE-6447-AA7C-CA96B762D4F9}" type="presParOf" srcId="{E62D0375-1A2C-6A48-B30B-6853ED142E23}" destId="{25A48C00-50B8-2643-97D8-07AF97E24A28}" srcOrd="2" destOrd="0" presId="urn:microsoft.com/office/officeart/2009/3/layout/HorizontalOrganizationChart"/>
    <dgm:cxn modelId="{2CCB362F-D765-A24A-8A8F-927D1FBFA911}" type="presParOf" srcId="{3A068BE5-F57E-4942-866A-7030A0DE4B48}" destId="{7583C6F4-78C5-CD4F-8943-7929F6196DCF}" srcOrd="2" destOrd="0" presId="urn:microsoft.com/office/officeart/2009/3/layout/HorizontalOrganizationChart"/>
    <dgm:cxn modelId="{CA10EA73-4198-0841-8D25-86AB525E1E1E}" type="presParOf" srcId="{21FDDDA2-CE9C-8148-A875-5F16FE6EE95B}" destId="{5BDF8FB3-5606-7F46-B529-E0568445DFEF}" srcOrd="8" destOrd="0" presId="urn:microsoft.com/office/officeart/2009/3/layout/HorizontalOrganizationChart"/>
    <dgm:cxn modelId="{D547F968-13E2-9441-9355-CE483F26BAAE}" type="presParOf" srcId="{21FDDDA2-CE9C-8148-A875-5F16FE6EE95B}" destId="{F4094AF8-F849-6A4F-9EF1-F61F786A712D}" srcOrd="9" destOrd="0" presId="urn:microsoft.com/office/officeart/2009/3/layout/HorizontalOrganizationChart"/>
    <dgm:cxn modelId="{05901D9E-0937-964D-90D5-74480F7A90B8}" type="presParOf" srcId="{F4094AF8-F849-6A4F-9EF1-F61F786A712D}" destId="{9B4123C8-F62E-694C-898B-EEFB9002D4B4}" srcOrd="0" destOrd="0" presId="urn:microsoft.com/office/officeart/2009/3/layout/HorizontalOrganizationChart"/>
    <dgm:cxn modelId="{BE3C51F2-499A-9347-A163-008AE7014CD8}" type="presParOf" srcId="{9B4123C8-F62E-694C-898B-EEFB9002D4B4}" destId="{AF8A2C1F-286A-BF48-99AD-27AC678B3ACB}" srcOrd="0" destOrd="0" presId="urn:microsoft.com/office/officeart/2009/3/layout/HorizontalOrganizationChart"/>
    <dgm:cxn modelId="{9CEAA992-910F-5F4F-B439-72BB732100C3}" type="presParOf" srcId="{9B4123C8-F62E-694C-898B-EEFB9002D4B4}" destId="{353AB228-5210-F24E-B624-913302F06224}" srcOrd="1" destOrd="0" presId="urn:microsoft.com/office/officeart/2009/3/layout/HorizontalOrganizationChart"/>
    <dgm:cxn modelId="{7F6B50E0-5000-2E43-B73C-C4F811C27F40}" type="presParOf" srcId="{F4094AF8-F849-6A4F-9EF1-F61F786A712D}" destId="{D8717B26-7863-1C47-9980-C38FDC7F34C2}" srcOrd="1" destOrd="0" presId="urn:microsoft.com/office/officeart/2009/3/layout/HorizontalOrganizationChart"/>
    <dgm:cxn modelId="{F352C040-2440-B94E-9119-8F26A93A8735}" type="presParOf" srcId="{F4094AF8-F849-6A4F-9EF1-F61F786A712D}" destId="{964251CA-7124-B14F-9DC8-24FE815D3985}" srcOrd="2" destOrd="0" presId="urn:microsoft.com/office/officeart/2009/3/layout/HorizontalOrganizationChart"/>
    <dgm:cxn modelId="{5DA66C86-7C16-414C-BAE6-2B7AB2153DA5}" type="presParOf" srcId="{A6923BE8-6EBD-D34A-A018-D2EAB6F578E5}" destId="{550CD9F3-9E2B-CC41-A693-D971FA1E192D}" srcOrd="2" destOrd="0" presId="urn:microsoft.com/office/officeart/2009/3/layout/HorizontalOrganizationChart"/>
    <dgm:cxn modelId="{27D2B7A2-5F92-1841-8FBF-27E00F83619F}" type="presParOf" srcId="{E8474E6B-8B65-1F4B-9A8D-9D4EF64A37A0}" destId="{74D79669-E683-FF4F-90E6-520216AADE2F}" srcOrd="4" destOrd="0" presId="urn:microsoft.com/office/officeart/2009/3/layout/HorizontalOrganizationChart"/>
    <dgm:cxn modelId="{F22DD348-0757-2F40-BF81-6439099173B2}" type="presParOf" srcId="{E8474E6B-8B65-1F4B-9A8D-9D4EF64A37A0}" destId="{233BF717-9460-EE47-A3EE-CFE6C90C9538}" srcOrd="5" destOrd="0" presId="urn:microsoft.com/office/officeart/2009/3/layout/HorizontalOrganizationChart"/>
    <dgm:cxn modelId="{DF4355D9-50E7-7E47-96B8-2DCB3F059994}" type="presParOf" srcId="{233BF717-9460-EE47-A3EE-CFE6C90C9538}" destId="{2BB35D8B-AF68-224D-B642-C6D476419388}" srcOrd="0" destOrd="0" presId="urn:microsoft.com/office/officeart/2009/3/layout/HorizontalOrganizationChart"/>
    <dgm:cxn modelId="{88221D65-9D87-8049-BF8B-6F16FF5B12B0}" type="presParOf" srcId="{2BB35D8B-AF68-224D-B642-C6D476419388}" destId="{38ADFC65-EE40-844A-988F-7C74548DCD6B}" srcOrd="0" destOrd="0" presId="urn:microsoft.com/office/officeart/2009/3/layout/HorizontalOrganizationChart"/>
    <dgm:cxn modelId="{446DF88D-15E2-D44C-BB9F-AC3E695DC94D}" type="presParOf" srcId="{2BB35D8B-AF68-224D-B642-C6D476419388}" destId="{7FB43C25-17E5-4C42-840A-AAFEB678E399}" srcOrd="1" destOrd="0" presId="urn:microsoft.com/office/officeart/2009/3/layout/HorizontalOrganizationChart"/>
    <dgm:cxn modelId="{DBA372BA-42A8-DC45-BF9C-8FB2BACDB947}" type="presParOf" srcId="{233BF717-9460-EE47-A3EE-CFE6C90C9538}" destId="{B62A2743-0844-434C-BB2E-AAEF93AF6FF5}" srcOrd="1" destOrd="0" presId="urn:microsoft.com/office/officeart/2009/3/layout/HorizontalOrganizationChart"/>
    <dgm:cxn modelId="{50384630-08C5-174C-916F-CEDF449BF31A}" type="presParOf" srcId="{B62A2743-0844-434C-BB2E-AAEF93AF6FF5}" destId="{9B816166-57B7-FA40-8F71-24E99A98D052}" srcOrd="0" destOrd="0" presId="urn:microsoft.com/office/officeart/2009/3/layout/HorizontalOrganizationChart"/>
    <dgm:cxn modelId="{2F181115-06FB-5643-9718-77F06E8A144F}" type="presParOf" srcId="{B62A2743-0844-434C-BB2E-AAEF93AF6FF5}" destId="{58FA83AE-7EB5-A04C-8FEF-8F37F3138F2E}" srcOrd="1" destOrd="0" presId="urn:microsoft.com/office/officeart/2009/3/layout/HorizontalOrganizationChart"/>
    <dgm:cxn modelId="{B045B3F5-D0B3-6D40-9430-2074437D8FB4}" type="presParOf" srcId="{58FA83AE-7EB5-A04C-8FEF-8F37F3138F2E}" destId="{1BD437E7-4B3B-F141-B043-C2364D6522C2}" srcOrd="0" destOrd="0" presId="urn:microsoft.com/office/officeart/2009/3/layout/HorizontalOrganizationChart"/>
    <dgm:cxn modelId="{DE6353BF-489F-1B47-AC9F-A10667B76958}" type="presParOf" srcId="{1BD437E7-4B3B-F141-B043-C2364D6522C2}" destId="{01437636-35F7-9944-BB67-F64FB4F07371}" srcOrd="0" destOrd="0" presId="urn:microsoft.com/office/officeart/2009/3/layout/HorizontalOrganizationChart"/>
    <dgm:cxn modelId="{06328F22-F934-6E41-8755-148D484BF65A}" type="presParOf" srcId="{1BD437E7-4B3B-F141-B043-C2364D6522C2}" destId="{68B509CD-A73A-754D-B129-932A032C459E}" srcOrd="1" destOrd="0" presId="urn:microsoft.com/office/officeart/2009/3/layout/HorizontalOrganizationChart"/>
    <dgm:cxn modelId="{F2B90C8A-717E-3C44-B2B8-4EDBABDE0113}" type="presParOf" srcId="{58FA83AE-7EB5-A04C-8FEF-8F37F3138F2E}" destId="{88384C0F-A7E6-D445-9730-EC1E11687006}" srcOrd="1" destOrd="0" presId="urn:microsoft.com/office/officeart/2009/3/layout/HorizontalOrganizationChart"/>
    <dgm:cxn modelId="{5547CB65-FE84-0643-B5A9-A37EAFA1F29D}" type="presParOf" srcId="{58FA83AE-7EB5-A04C-8FEF-8F37F3138F2E}" destId="{E06C989A-AFC3-9343-8B40-692379372BB6}" srcOrd="2" destOrd="0" presId="urn:microsoft.com/office/officeart/2009/3/layout/HorizontalOrganizationChart"/>
    <dgm:cxn modelId="{52EA38E0-9233-6A48-BC6B-96EF5B5E747A}" type="presParOf" srcId="{B62A2743-0844-434C-BB2E-AAEF93AF6FF5}" destId="{4259F326-A04F-6044-9666-86E8F3020E16}" srcOrd="2" destOrd="0" presId="urn:microsoft.com/office/officeart/2009/3/layout/HorizontalOrganizationChart"/>
    <dgm:cxn modelId="{09A974D7-E20F-6249-88A1-B9F83B3F9FDD}" type="presParOf" srcId="{B62A2743-0844-434C-BB2E-AAEF93AF6FF5}" destId="{42ECE5FB-38C7-6A49-935B-11BF8A493450}" srcOrd="3" destOrd="0" presId="urn:microsoft.com/office/officeart/2009/3/layout/HorizontalOrganizationChart"/>
    <dgm:cxn modelId="{798B654D-DED1-1148-AA0B-92548D3A1A86}" type="presParOf" srcId="{42ECE5FB-38C7-6A49-935B-11BF8A493450}" destId="{BF96DB6C-C71E-3041-A34C-CB95EE5626E6}" srcOrd="0" destOrd="0" presId="urn:microsoft.com/office/officeart/2009/3/layout/HorizontalOrganizationChart"/>
    <dgm:cxn modelId="{A69ED1DD-422C-5140-8979-5697796FB01C}" type="presParOf" srcId="{BF96DB6C-C71E-3041-A34C-CB95EE5626E6}" destId="{6475CE9A-283E-D14C-A16E-586971B7EC92}" srcOrd="0" destOrd="0" presId="urn:microsoft.com/office/officeart/2009/3/layout/HorizontalOrganizationChart"/>
    <dgm:cxn modelId="{853E2BE2-E82C-8A4E-B3EB-DA70792567C9}" type="presParOf" srcId="{BF96DB6C-C71E-3041-A34C-CB95EE5626E6}" destId="{A66CFE82-DFAA-BC4C-A33E-5C51A8DC0AC1}" srcOrd="1" destOrd="0" presId="urn:microsoft.com/office/officeart/2009/3/layout/HorizontalOrganizationChart"/>
    <dgm:cxn modelId="{E067B2D2-CE4F-0D43-95ED-8375A0E044BF}" type="presParOf" srcId="{42ECE5FB-38C7-6A49-935B-11BF8A493450}" destId="{76EB00AE-F843-2447-A60F-597B788BD63D}" srcOrd="1" destOrd="0" presId="urn:microsoft.com/office/officeart/2009/3/layout/HorizontalOrganizationChart"/>
    <dgm:cxn modelId="{42640AAE-5827-084A-A628-6085131F669F}" type="presParOf" srcId="{42ECE5FB-38C7-6A49-935B-11BF8A493450}" destId="{F63A2BB8-D103-474B-AB0C-D85BEB945C74}" srcOrd="2" destOrd="0" presId="urn:microsoft.com/office/officeart/2009/3/layout/HorizontalOrganizationChart"/>
    <dgm:cxn modelId="{186E03AF-97B0-8D43-9EF7-BBD4B412213B}" type="presParOf" srcId="{B62A2743-0844-434C-BB2E-AAEF93AF6FF5}" destId="{513A1A64-EDB8-9044-AB90-8C93ED8332C7}" srcOrd="4" destOrd="0" presId="urn:microsoft.com/office/officeart/2009/3/layout/HorizontalOrganizationChart"/>
    <dgm:cxn modelId="{D0526E86-A6EA-C641-9D7B-7FF2ACEAF36F}" type="presParOf" srcId="{B62A2743-0844-434C-BB2E-AAEF93AF6FF5}" destId="{11D8DDFD-2DFB-9C45-9DDB-5CC88934CF16}" srcOrd="5" destOrd="0" presId="urn:microsoft.com/office/officeart/2009/3/layout/HorizontalOrganizationChart"/>
    <dgm:cxn modelId="{07F167A3-6EC6-204B-B250-1829794999D2}" type="presParOf" srcId="{11D8DDFD-2DFB-9C45-9DDB-5CC88934CF16}" destId="{61DDAD97-5815-CF47-81D3-8F9870BB7A5E}" srcOrd="0" destOrd="0" presId="urn:microsoft.com/office/officeart/2009/3/layout/HorizontalOrganizationChart"/>
    <dgm:cxn modelId="{DB0CADAA-8AE1-1642-9A73-E2A215314B14}" type="presParOf" srcId="{61DDAD97-5815-CF47-81D3-8F9870BB7A5E}" destId="{7782394B-F70E-5447-9493-85E59E634832}" srcOrd="0" destOrd="0" presId="urn:microsoft.com/office/officeart/2009/3/layout/HorizontalOrganizationChart"/>
    <dgm:cxn modelId="{CD59553A-C739-684F-B31D-100394ECEEC8}" type="presParOf" srcId="{61DDAD97-5815-CF47-81D3-8F9870BB7A5E}" destId="{FB98C407-D2B0-354C-9A63-2C4D319146A5}" srcOrd="1" destOrd="0" presId="urn:microsoft.com/office/officeart/2009/3/layout/HorizontalOrganizationChart"/>
    <dgm:cxn modelId="{A22F13FF-944D-C147-8AFE-179383385E48}" type="presParOf" srcId="{11D8DDFD-2DFB-9C45-9DDB-5CC88934CF16}" destId="{1EAC8FE6-1C0F-A942-A73B-5676E652F4D0}" srcOrd="1" destOrd="0" presId="urn:microsoft.com/office/officeart/2009/3/layout/HorizontalOrganizationChart"/>
    <dgm:cxn modelId="{B2F421B0-51E3-2641-A772-31F49E8FC870}" type="presParOf" srcId="{1EAC8FE6-1C0F-A942-A73B-5676E652F4D0}" destId="{E283858D-D424-1549-AA0D-072C354B6464}" srcOrd="0" destOrd="0" presId="urn:microsoft.com/office/officeart/2009/3/layout/HorizontalOrganizationChart"/>
    <dgm:cxn modelId="{E9B9C1B6-24D5-1349-A573-C01BE6187CB1}" type="presParOf" srcId="{1EAC8FE6-1C0F-A942-A73B-5676E652F4D0}" destId="{23FCBAB9-0BE3-FA4A-902F-49392A6B6151}" srcOrd="1" destOrd="0" presId="urn:microsoft.com/office/officeart/2009/3/layout/HorizontalOrganizationChart"/>
    <dgm:cxn modelId="{04EACA4F-7807-6B47-9DD0-721CF78C4980}" type="presParOf" srcId="{23FCBAB9-0BE3-FA4A-902F-49392A6B6151}" destId="{2BFD6716-3568-1647-AC51-7189CE4F668C}" srcOrd="0" destOrd="0" presId="urn:microsoft.com/office/officeart/2009/3/layout/HorizontalOrganizationChart"/>
    <dgm:cxn modelId="{F5013A11-4AE1-3D45-9F7C-CF3299ACB8E9}" type="presParOf" srcId="{2BFD6716-3568-1647-AC51-7189CE4F668C}" destId="{D858AEA9-B693-EF4C-AE6B-F89E0F262FB9}" srcOrd="0" destOrd="0" presId="urn:microsoft.com/office/officeart/2009/3/layout/HorizontalOrganizationChart"/>
    <dgm:cxn modelId="{069D8846-DF92-C046-9E17-300F1C118DB0}" type="presParOf" srcId="{2BFD6716-3568-1647-AC51-7189CE4F668C}" destId="{08AE0D1B-B741-7B45-B4C4-3044B58F4F12}" srcOrd="1" destOrd="0" presId="urn:microsoft.com/office/officeart/2009/3/layout/HorizontalOrganizationChart"/>
    <dgm:cxn modelId="{4AA9C464-C578-D741-8F3A-B98753EA18FF}" type="presParOf" srcId="{23FCBAB9-0BE3-FA4A-902F-49392A6B6151}" destId="{DF9306A6-B7A6-9E4C-98BF-22426A45E2D6}" srcOrd="1" destOrd="0" presId="urn:microsoft.com/office/officeart/2009/3/layout/HorizontalOrganizationChart"/>
    <dgm:cxn modelId="{13F98633-EF40-7E4A-9C82-042C7B445137}" type="presParOf" srcId="{23FCBAB9-0BE3-FA4A-902F-49392A6B6151}" destId="{D0D11647-8EEB-5D40-B937-A043F2EB12D3}" srcOrd="2" destOrd="0" presId="urn:microsoft.com/office/officeart/2009/3/layout/HorizontalOrganizationChart"/>
    <dgm:cxn modelId="{BA6E7B63-A39E-2F49-8835-5788CD11DDBB}" type="presParOf" srcId="{1EAC8FE6-1C0F-A942-A73B-5676E652F4D0}" destId="{94EBF83D-B19B-D84C-8E7F-996A7F679058}" srcOrd="2" destOrd="0" presId="urn:microsoft.com/office/officeart/2009/3/layout/HorizontalOrganizationChart"/>
    <dgm:cxn modelId="{ECBE09F3-1441-5143-AC92-C3EBB88E440B}" type="presParOf" srcId="{1EAC8FE6-1C0F-A942-A73B-5676E652F4D0}" destId="{7E74CFEE-F737-5148-9049-73BDCFBC2C07}" srcOrd="3" destOrd="0" presId="urn:microsoft.com/office/officeart/2009/3/layout/HorizontalOrganizationChart"/>
    <dgm:cxn modelId="{BBBB29B5-DB1E-D14B-9D37-9B0B0E2A210B}" type="presParOf" srcId="{7E74CFEE-F737-5148-9049-73BDCFBC2C07}" destId="{4BE933E6-B77D-3A41-A70F-49B909661D09}" srcOrd="0" destOrd="0" presId="urn:microsoft.com/office/officeart/2009/3/layout/HorizontalOrganizationChart"/>
    <dgm:cxn modelId="{EBDB2E82-3804-B34E-A2B5-3BA0D5AA707C}" type="presParOf" srcId="{4BE933E6-B77D-3A41-A70F-49B909661D09}" destId="{6F92A004-20CF-1F4D-AE19-223B237F6C66}" srcOrd="0" destOrd="0" presId="urn:microsoft.com/office/officeart/2009/3/layout/HorizontalOrganizationChart"/>
    <dgm:cxn modelId="{CABD7770-B1C7-0D40-BAF3-575E57810CC2}" type="presParOf" srcId="{4BE933E6-B77D-3A41-A70F-49B909661D09}" destId="{BA4F36B7-2080-0740-ABFB-3E3F28F3ECEA}" srcOrd="1" destOrd="0" presId="urn:microsoft.com/office/officeart/2009/3/layout/HorizontalOrganizationChart"/>
    <dgm:cxn modelId="{96245A92-CA10-1940-9FBD-B82575E8CCC2}" type="presParOf" srcId="{7E74CFEE-F737-5148-9049-73BDCFBC2C07}" destId="{0388B560-2414-AA46-8F57-0413D5CB52B8}" srcOrd="1" destOrd="0" presId="urn:microsoft.com/office/officeart/2009/3/layout/HorizontalOrganizationChart"/>
    <dgm:cxn modelId="{986EBC85-E786-4B4D-BF4B-4FBEC674D144}" type="presParOf" srcId="{7E74CFEE-F737-5148-9049-73BDCFBC2C07}" destId="{CE872358-090B-E441-B90F-0C2BB8F804E5}" srcOrd="2" destOrd="0" presId="urn:microsoft.com/office/officeart/2009/3/layout/HorizontalOrganizationChart"/>
    <dgm:cxn modelId="{C6E6B734-EB55-744F-90DF-E9154D0D7D85}" type="presParOf" srcId="{1EAC8FE6-1C0F-A942-A73B-5676E652F4D0}" destId="{2656457F-07CE-D54D-B90E-174F89BB93E9}" srcOrd="4" destOrd="0" presId="urn:microsoft.com/office/officeart/2009/3/layout/HorizontalOrganizationChart"/>
    <dgm:cxn modelId="{E4450C85-BC08-8449-8D91-7E03B1D15800}" type="presParOf" srcId="{1EAC8FE6-1C0F-A942-A73B-5676E652F4D0}" destId="{9C762AC7-2932-7C49-9476-296595FB393A}" srcOrd="5" destOrd="0" presId="urn:microsoft.com/office/officeart/2009/3/layout/HorizontalOrganizationChart"/>
    <dgm:cxn modelId="{AFFCBCC0-DC05-8D46-876F-EDE617E1AC00}" type="presParOf" srcId="{9C762AC7-2932-7C49-9476-296595FB393A}" destId="{4571551F-D5EF-9F45-8D8D-65475288B36B}" srcOrd="0" destOrd="0" presId="urn:microsoft.com/office/officeart/2009/3/layout/HorizontalOrganizationChart"/>
    <dgm:cxn modelId="{D4332447-1FE5-CB4F-A473-BF5639C2025E}" type="presParOf" srcId="{4571551F-D5EF-9F45-8D8D-65475288B36B}" destId="{99A24008-FE8E-C34D-A8FC-5F1F615E91AA}" srcOrd="0" destOrd="0" presId="urn:microsoft.com/office/officeart/2009/3/layout/HorizontalOrganizationChart"/>
    <dgm:cxn modelId="{A835E756-6D6E-B449-A5EA-8A9B834635A1}" type="presParOf" srcId="{4571551F-D5EF-9F45-8D8D-65475288B36B}" destId="{5DB3FA73-9DB3-5C45-8F22-FC75E384BC7C}" srcOrd="1" destOrd="0" presId="urn:microsoft.com/office/officeart/2009/3/layout/HorizontalOrganizationChart"/>
    <dgm:cxn modelId="{5AD6F239-72EC-6B48-81B8-E51B13DD7880}" type="presParOf" srcId="{9C762AC7-2932-7C49-9476-296595FB393A}" destId="{5E35EAE7-DD70-F44B-9A5B-1C7C40775E1F}" srcOrd="1" destOrd="0" presId="urn:microsoft.com/office/officeart/2009/3/layout/HorizontalOrganizationChart"/>
    <dgm:cxn modelId="{4DF47817-0448-E145-B117-223855953DBF}" type="presParOf" srcId="{9C762AC7-2932-7C49-9476-296595FB393A}" destId="{6751C7BE-64A1-B146-9178-DC53BC7A910C}" srcOrd="2" destOrd="0" presId="urn:microsoft.com/office/officeart/2009/3/layout/HorizontalOrganizationChart"/>
    <dgm:cxn modelId="{1554BE7B-673B-B44D-82D1-C83274DCC7B8}" type="presParOf" srcId="{11D8DDFD-2DFB-9C45-9DDB-5CC88934CF16}" destId="{292C2B8C-C8A9-C74A-ACF7-F1BD9BBB3C00}" srcOrd="2" destOrd="0" presId="urn:microsoft.com/office/officeart/2009/3/layout/HorizontalOrganizationChart"/>
    <dgm:cxn modelId="{40ACE02C-B3DD-3048-8262-3AAF83C97644}" type="presParOf" srcId="{233BF717-9460-EE47-A3EE-CFE6C90C9538}" destId="{4BC9200A-255B-F749-9A90-39FB5677CA56}" srcOrd="2" destOrd="0" presId="urn:microsoft.com/office/officeart/2009/3/layout/HorizontalOrganizationChart"/>
    <dgm:cxn modelId="{04095CD1-9BCD-C640-A463-63C33913BB7C}" type="presParOf" srcId="{E8474E6B-8B65-1F4B-9A8D-9D4EF64A37A0}" destId="{CFFA6944-6FCB-3B4A-B03E-755F335516C8}" srcOrd="6" destOrd="0" presId="urn:microsoft.com/office/officeart/2009/3/layout/HorizontalOrganizationChart"/>
    <dgm:cxn modelId="{618E11BE-4714-4140-8085-499D221A6EFE}" type="presParOf" srcId="{E8474E6B-8B65-1F4B-9A8D-9D4EF64A37A0}" destId="{75DF575F-D80B-C448-89F4-7BD3639D0BB7}" srcOrd="7" destOrd="0" presId="urn:microsoft.com/office/officeart/2009/3/layout/HorizontalOrganizationChart"/>
    <dgm:cxn modelId="{92812DCA-070A-1842-9E8F-CBF885590516}" type="presParOf" srcId="{75DF575F-D80B-C448-89F4-7BD3639D0BB7}" destId="{A835E7F2-5859-D44C-976A-20286F48AAF5}" srcOrd="0" destOrd="0" presId="urn:microsoft.com/office/officeart/2009/3/layout/HorizontalOrganizationChart"/>
    <dgm:cxn modelId="{332878D1-5140-AD4D-A0DF-0C2D4898A31B}" type="presParOf" srcId="{A835E7F2-5859-D44C-976A-20286F48AAF5}" destId="{3718C0F2-5A34-734B-BDDE-FF45D6FC56CB}" srcOrd="0" destOrd="0" presId="urn:microsoft.com/office/officeart/2009/3/layout/HorizontalOrganizationChart"/>
    <dgm:cxn modelId="{934E2915-18EC-5F47-9C26-7C0C75697D40}" type="presParOf" srcId="{A835E7F2-5859-D44C-976A-20286F48AAF5}" destId="{F5A914DF-5ED4-2A47-9BA7-8D481A82FAC8}" srcOrd="1" destOrd="0" presId="urn:microsoft.com/office/officeart/2009/3/layout/HorizontalOrganizationChart"/>
    <dgm:cxn modelId="{90B7AC67-F3AA-1D46-A4C0-0D31689A8644}" type="presParOf" srcId="{75DF575F-D80B-C448-89F4-7BD3639D0BB7}" destId="{2D039536-9FE1-DB4B-8F80-BC6E91B9B066}" srcOrd="1" destOrd="0" presId="urn:microsoft.com/office/officeart/2009/3/layout/HorizontalOrganizationChart"/>
    <dgm:cxn modelId="{227C7BB3-C51C-E84E-AA9D-A0393506620A}" type="presParOf" srcId="{2D039536-9FE1-DB4B-8F80-BC6E91B9B066}" destId="{2E22DDC9-00FD-9948-A9A0-A9C88B6034F5}" srcOrd="0" destOrd="0" presId="urn:microsoft.com/office/officeart/2009/3/layout/HorizontalOrganizationChart"/>
    <dgm:cxn modelId="{FA0F0B5D-C9AD-1549-A60A-27C38B9F59F2}" type="presParOf" srcId="{2D039536-9FE1-DB4B-8F80-BC6E91B9B066}" destId="{858CCD14-9634-4A4B-BDD8-3DB0599D5703}" srcOrd="1" destOrd="0" presId="urn:microsoft.com/office/officeart/2009/3/layout/HorizontalOrganizationChart"/>
    <dgm:cxn modelId="{5F24D466-A913-844B-8B41-7B4BC4CA1683}" type="presParOf" srcId="{858CCD14-9634-4A4B-BDD8-3DB0599D5703}" destId="{1C5E7581-CFA4-7E49-9443-1BE90C2AC54D}" srcOrd="0" destOrd="0" presId="urn:microsoft.com/office/officeart/2009/3/layout/HorizontalOrganizationChart"/>
    <dgm:cxn modelId="{D799EA34-A79C-914A-8F57-C88DB7ED7DEE}" type="presParOf" srcId="{1C5E7581-CFA4-7E49-9443-1BE90C2AC54D}" destId="{175E2AC3-4347-2143-B2D9-2A087B2FB735}" srcOrd="0" destOrd="0" presId="urn:microsoft.com/office/officeart/2009/3/layout/HorizontalOrganizationChart"/>
    <dgm:cxn modelId="{B8FD16EB-4719-3042-AEE1-CF7F4BF7933C}" type="presParOf" srcId="{1C5E7581-CFA4-7E49-9443-1BE90C2AC54D}" destId="{27F2F8E2-0C84-7445-A28F-EEAFC86EDCB0}" srcOrd="1" destOrd="0" presId="urn:microsoft.com/office/officeart/2009/3/layout/HorizontalOrganizationChart"/>
    <dgm:cxn modelId="{26CE8395-564F-D644-83BE-D583E8A6C35C}" type="presParOf" srcId="{858CCD14-9634-4A4B-BDD8-3DB0599D5703}" destId="{EA4C916E-7E97-C146-A2C7-9939AF2272BD}" srcOrd="1" destOrd="0" presId="urn:microsoft.com/office/officeart/2009/3/layout/HorizontalOrganizationChart"/>
    <dgm:cxn modelId="{22C2B215-7C51-BD48-9E89-4BA350746672}" type="presParOf" srcId="{EA4C916E-7E97-C146-A2C7-9939AF2272BD}" destId="{D2DFB958-3AED-C447-905B-58E7A5FCFEB1}" srcOrd="0" destOrd="0" presId="urn:microsoft.com/office/officeart/2009/3/layout/HorizontalOrganizationChart"/>
    <dgm:cxn modelId="{8E08DC6E-E670-DE41-8856-A2FBED200B5A}" type="presParOf" srcId="{EA4C916E-7E97-C146-A2C7-9939AF2272BD}" destId="{F21410B2-0CA2-AF40-8BF6-1BA7EDD84833}" srcOrd="1" destOrd="0" presId="urn:microsoft.com/office/officeart/2009/3/layout/HorizontalOrganizationChart"/>
    <dgm:cxn modelId="{8A3800F2-5639-4047-B5D1-31D27A6F96A8}" type="presParOf" srcId="{F21410B2-0CA2-AF40-8BF6-1BA7EDD84833}" destId="{7906370C-2AE8-8247-8ADF-0342D7C0E82F}" srcOrd="0" destOrd="0" presId="urn:microsoft.com/office/officeart/2009/3/layout/HorizontalOrganizationChart"/>
    <dgm:cxn modelId="{8BA39FBA-38FF-C447-9BD6-ADD6443F91F7}" type="presParOf" srcId="{7906370C-2AE8-8247-8ADF-0342D7C0E82F}" destId="{A2529093-7DDE-6247-8510-C16950FD34FA}" srcOrd="0" destOrd="0" presId="urn:microsoft.com/office/officeart/2009/3/layout/HorizontalOrganizationChart"/>
    <dgm:cxn modelId="{14D8D16B-BF26-0843-89ED-C24C795624C4}" type="presParOf" srcId="{7906370C-2AE8-8247-8ADF-0342D7C0E82F}" destId="{127FC911-3448-0747-9737-17BC0BB549A9}" srcOrd="1" destOrd="0" presId="urn:microsoft.com/office/officeart/2009/3/layout/HorizontalOrganizationChart"/>
    <dgm:cxn modelId="{472C3E6B-8A69-6E41-B0A7-9B4AC0865D42}" type="presParOf" srcId="{F21410B2-0CA2-AF40-8BF6-1BA7EDD84833}" destId="{6D5E354E-C9C9-A341-B91D-C1CC4CDB2AD2}" srcOrd="1" destOrd="0" presId="urn:microsoft.com/office/officeart/2009/3/layout/HorizontalOrganizationChart"/>
    <dgm:cxn modelId="{A0C4A10E-3BD9-F047-B666-701F530CDA56}" type="presParOf" srcId="{F21410B2-0CA2-AF40-8BF6-1BA7EDD84833}" destId="{7736C39E-0F9C-2F4D-8D76-8F4D8E87ADED}" srcOrd="2" destOrd="0" presId="urn:microsoft.com/office/officeart/2009/3/layout/HorizontalOrganizationChart"/>
    <dgm:cxn modelId="{F2861616-007D-BD48-AD8E-00FA436359B3}" type="presParOf" srcId="{EA4C916E-7E97-C146-A2C7-9939AF2272BD}" destId="{946E537E-ECC6-CA45-852D-C576EED93F0F}" srcOrd="2" destOrd="0" presId="urn:microsoft.com/office/officeart/2009/3/layout/HorizontalOrganizationChart"/>
    <dgm:cxn modelId="{348F715A-8E8A-4747-BCE5-DD45BA539C5A}" type="presParOf" srcId="{EA4C916E-7E97-C146-A2C7-9939AF2272BD}" destId="{0B7F020E-16EA-CA4D-AD12-945192AEA058}" srcOrd="3" destOrd="0" presId="urn:microsoft.com/office/officeart/2009/3/layout/HorizontalOrganizationChart"/>
    <dgm:cxn modelId="{D327D196-33DD-A343-9208-90F98A737B74}" type="presParOf" srcId="{0B7F020E-16EA-CA4D-AD12-945192AEA058}" destId="{BF9592B3-FBA9-124B-95F4-721C4E897C8B}" srcOrd="0" destOrd="0" presId="urn:microsoft.com/office/officeart/2009/3/layout/HorizontalOrganizationChart"/>
    <dgm:cxn modelId="{550850AF-82AA-2A4E-A35D-495C2177E921}" type="presParOf" srcId="{BF9592B3-FBA9-124B-95F4-721C4E897C8B}" destId="{00E4B753-B212-C849-82E1-FFBD8D270A2A}" srcOrd="0" destOrd="0" presId="urn:microsoft.com/office/officeart/2009/3/layout/HorizontalOrganizationChart"/>
    <dgm:cxn modelId="{07AEE61D-6348-FE45-80C3-3096C72D5893}" type="presParOf" srcId="{BF9592B3-FBA9-124B-95F4-721C4E897C8B}" destId="{709885D3-82B6-5546-877C-C96283F558D2}" srcOrd="1" destOrd="0" presId="urn:microsoft.com/office/officeart/2009/3/layout/HorizontalOrganizationChart"/>
    <dgm:cxn modelId="{CA0F4829-874A-314D-BBE3-F9C2CCC4A37F}" type="presParOf" srcId="{0B7F020E-16EA-CA4D-AD12-945192AEA058}" destId="{00794D7D-A5F3-0C4C-97C2-82CA0368AF8F}" srcOrd="1" destOrd="0" presId="urn:microsoft.com/office/officeart/2009/3/layout/HorizontalOrganizationChart"/>
    <dgm:cxn modelId="{A62A65DB-7FE8-ED44-BF34-332881F32A7F}" type="presParOf" srcId="{0B7F020E-16EA-CA4D-AD12-945192AEA058}" destId="{F73B9CD6-BF20-1449-8AAC-E4D546359C02}" srcOrd="2" destOrd="0" presId="urn:microsoft.com/office/officeart/2009/3/layout/HorizontalOrganizationChart"/>
    <dgm:cxn modelId="{D930BCA7-E32F-2640-A2CF-2BE78E841217}" type="presParOf" srcId="{EA4C916E-7E97-C146-A2C7-9939AF2272BD}" destId="{0951160F-1E0B-B54B-9822-38B3E551AA63}" srcOrd="4" destOrd="0" presId="urn:microsoft.com/office/officeart/2009/3/layout/HorizontalOrganizationChart"/>
    <dgm:cxn modelId="{38C57076-33E4-4E4E-B3DA-BD4129198D46}" type="presParOf" srcId="{EA4C916E-7E97-C146-A2C7-9939AF2272BD}" destId="{23E05490-C8D5-1640-9D5B-E4B7692FE74A}" srcOrd="5" destOrd="0" presId="urn:microsoft.com/office/officeart/2009/3/layout/HorizontalOrganizationChart"/>
    <dgm:cxn modelId="{6CF3DBDB-5504-2844-A8D2-8ECE41E10D0C}" type="presParOf" srcId="{23E05490-C8D5-1640-9D5B-E4B7692FE74A}" destId="{58801846-D424-0E4A-B84A-0B0E45741AAF}" srcOrd="0" destOrd="0" presId="urn:microsoft.com/office/officeart/2009/3/layout/HorizontalOrganizationChart"/>
    <dgm:cxn modelId="{7D81D98C-E519-674B-996A-86289BB6081A}" type="presParOf" srcId="{58801846-D424-0E4A-B84A-0B0E45741AAF}" destId="{13936955-7079-D54C-B771-77C55BB60A44}" srcOrd="0" destOrd="0" presId="urn:microsoft.com/office/officeart/2009/3/layout/HorizontalOrganizationChart"/>
    <dgm:cxn modelId="{DF07B367-A124-C241-BA57-FE52D83B91F5}" type="presParOf" srcId="{58801846-D424-0E4A-B84A-0B0E45741AAF}" destId="{D1BA54BD-1CE8-B746-B71B-A745AF8D2596}" srcOrd="1" destOrd="0" presId="urn:microsoft.com/office/officeart/2009/3/layout/HorizontalOrganizationChart"/>
    <dgm:cxn modelId="{4F6CA08B-47A1-AC45-A43F-1935C44DAE5C}" type="presParOf" srcId="{23E05490-C8D5-1640-9D5B-E4B7692FE74A}" destId="{61E9449F-CC93-B54A-BF2E-FCDC8ADA2942}" srcOrd="1" destOrd="0" presId="urn:microsoft.com/office/officeart/2009/3/layout/HorizontalOrganizationChart"/>
    <dgm:cxn modelId="{A6910B8E-C75E-974F-B254-4793FD1EDD4A}" type="presParOf" srcId="{23E05490-C8D5-1640-9D5B-E4B7692FE74A}" destId="{25EE9B6C-5ECE-FF40-B530-41DC2DE67405}" srcOrd="2" destOrd="0" presId="urn:microsoft.com/office/officeart/2009/3/layout/HorizontalOrganizationChart"/>
    <dgm:cxn modelId="{BFEAE411-4A53-3E46-815F-5329EEC88F44}" type="presParOf" srcId="{EA4C916E-7E97-C146-A2C7-9939AF2272BD}" destId="{AA6FC25B-C8C7-D94D-872E-FEC4C9C66634}" srcOrd="6" destOrd="0" presId="urn:microsoft.com/office/officeart/2009/3/layout/HorizontalOrganizationChart"/>
    <dgm:cxn modelId="{024D6B4C-13C1-B741-88EB-0F72F9CAE537}" type="presParOf" srcId="{EA4C916E-7E97-C146-A2C7-9939AF2272BD}" destId="{028EBE12-069B-9B4A-AB95-DC53C5A89F06}" srcOrd="7" destOrd="0" presId="urn:microsoft.com/office/officeart/2009/3/layout/HorizontalOrganizationChart"/>
    <dgm:cxn modelId="{A1ED3355-3968-DD40-8B49-8142E9150E00}" type="presParOf" srcId="{028EBE12-069B-9B4A-AB95-DC53C5A89F06}" destId="{081C4F2C-F10E-B845-991F-E960B034406C}" srcOrd="0" destOrd="0" presId="urn:microsoft.com/office/officeart/2009/3/layout/HorizontalOrganizationChart"/>
    <dgm:cxn modelId="{77A56B9F-EA2E-4247-87A0-29724675F4C7}" type="presParOf" srcId="{081C4F2C-F10E-B845-991F-E960B034406C}" destId="{FF75DFA9-DDF9-074B-8990-D7CAF0198779}" srcOrd="0" destOrd="0" presId="urn:microsoft.com/office/officeart/2009/3/layout/HorizontalOrganizationChart"/>
    <dgm:cxn modelId="{FF42DBA8-1B00-BF41-BA1C-78F06D0E64CA}" type="presParOf" srcId="{081C4F2C-F10E-B845-991F-E960B034406C}" destId="{1E56553C-1BF6-8C49-A0C9-D4D9E416E6D2}" srcOrd="1" destOrd="0" presId="urn:microsoft.com/office/officeart/2009/3/layout/HorizontalOrganizationChart"/>
    <dgm:cxn modelId="{0486A20A-F587-824B-A604-B9F33759520D}" type="presParOf" srcId="{028EBE12-069B-9B4A-AB95-DC53C5A89F06}" destId="{5EE7E605-886A-B242-95FA-F75400BBE68D}" srcOrd="1" destOrd="0" presId="urn:microsoft.com/office/officeart/2009/3/layout/HorizontalOrganizationChart"/>
    <dgm:cxn modelId="{B8878A73-1D69-614E-B2F0-2DB175E051E6}" type="presParOf" srcId="{028EBE12-069B-9B4A-AB95-DC53C5A89F06}" destId="{D20DAEF6-ED54-DB4C-B330-F10C79FE638B}" srcOrd="2" destOrd="0" presId="urn:microsoft.com/office/officeart/2009/3/layout/HorizontalOrganizationChart"/>
    <dgm:cxn modelId="{689801F4-5289-904E-B5D2-D9E2BAD53968}" type="presParOf" srcId="{858CCD14-9634-4A4B-BDD8-3DB0599D5703}" destId="{CDF189F6-F02F-5F47-AEE8-6C45047EFAF4}" srcOrd="2" destOrd="0" presId="urn:microsoft.com/office/officeart/2009/3/layout/HorizontalOrganizationChart"/>
    <dgm:cxn modelId="{8E2A7716-1E31-F54F-BFC7-9706A6953B02}" type="presParOf" srcId="{2D039536-9FE1-DB4B-8F80-BC6E91B9B066}" destId="{1908DBF5-28D3-0348-97A9-4E7ED427F71F}" srcOrd="2" destOrd="0" presId="urn:microsoft.com/office/officeart/2009/3/layout/HorizontalOrganizationChart"/>
    <dgm:cxn modelId="{28AC7C95-BF3A-7E49-9219-9CF11B379282}" type="presParOf" srcId="{2D039536-9FE1-DB4B-8F80-BC6E91B9B066}" destId="{3491E2E5-68CF-2041-BD6A-27EB069777FF}" srcOrd="3" destOrd="0" presId="urn:microsoft.com/office/officeart/2009/3/layout/HorizontalOrganizationChart"/>
    <dgm:cxn modelId="{D325D479-A4DC-3645-ABEF-35FB1842BD29}" type="presParOf" srcId="{3491E2E5-68CF-2041-BD6A-27EB069777FF}" destId="{F6C139E4-EC54-3F41-BAC1-914D50C1F8B5}" srcOrd="0" destOrd="0" presId="urn:microsoft.com/office/officeart/2009/3/layout/HorizontalOrganizationChart"/>
    <dgm:cxn modelId="{E28F80E0-6CDC-FC40-A773-CBD24D8FF945}" type="presParOf" srcId="{F6C139E4-EC54-3F41-BAC1-914D50C1F8B5}" destId="{0C025A09-0CE5-4E40-A2BC-7CC730A17872}" srcOrd="0" destOrd="0" presId="urn:microsoft.com/office/officeart/2009/3/layout/HorizontalOrganizationChart"/>
    <dgm:cxn modelId="{BECB9D27-9B70-AE41-84D0-9B9977217FDE}" type="presParOf" srcId="{F6C139E4-EC54-3F41-BAC1-914D50C1F8B5}" destId="{7D939E49-4C83-3D43-843C-006DA1617ADE}" srcOrd="1" destOrd="0" presId="urn:microsoft.com/office/officeart/2009/3/layout/HorizontalOrganizationChart"/>
    <dgm:cxn modelId="{603FDE8C-641A-B344-8CCB-048B9D2F6F9E}" type="presParOf" srcId="{3491E2E5-68CF-2041-BD6A-27EB069777FF}" destId="{895A7D5C-98DE-4946-A05F-DD61BA9DDCE3}" srcOrd="1" destOrd="0" presId="urn:microsoft.com/office/officeart/2009/3/layout/HorizontalOrganizationChart"/>
    <dgm:cxn modelId="{B80DCA04-EA27-864D-80DF-EAA70C7BDC68}" type="presParOf" srcId="{895A7D5C-98DE-4946-A05F-DD61BA9DDCE3}" destId="{6D1C20B1-DA37-EA4F-9A0B-54CF793ADC8A}" srcOrd="0" destOrd="0" presId="urn:microsoft.com/office/officeart/2009/3/layout/HorizontalOrganizationChart"/>
    <dgm:cxn modelId="{FC12152E-7F5C-4141-A8F8-A649DC5C6AF7}" type="presParOf" srcId="{895A7D5C-98DE-4946-A05F-DD61BA9DDCE3}" destId="{8C7A9988-3349-AE40-9FCF-8A474FA7AC65}" srcOrd="1" destOrd="0" presId="urn:microsoft.com/office/officeart/2009/3/layout/HorizontalOrganizationChart"/>
    <dgm:cxn modelId="{263998FB-6182-0F47-84F0-97BF6CC03A3B}" type="presParOf" srcId="{8C7A9988-3349-AE40-9FCF-8A474FA7AC65}" destId="{96177FF5-0799-8A48-BFA9-F9D55A1C18A7}" srcOrd="0" destOrd="0" presId="urn:microsoft.com/office/officeart/2009/3/layout/HorizontalOrganizationChart"/>
    <dgm:cxn modelId="{073E1F09-00FE-9F45-8521-2F254D87BCCC}" type="presParOf" srcId="{96177FF5-0799-8A48-BFA9-F9D55A1C18A7}" destId="{EF4081EC-DE3F-7447-9D2D-2BA4D92838E3}" srcOrd="0" destOrd="0" presId="urn:microsoft.com/office/officeart/2009/3/layout/HorizontalOrganizationChart"/>
    <dgm:cxn modelId="{A3009179-386A-1649-8D0A-01EC95A2D045}" type="presParOf" srcId="{96177FF5-0799-8A48-BFA9-F9D55A1C18A7}" destId="{514DE539-87B5-6D49-8C07-996B9CC3DECB}" srcOrd="1" destOrd="0" presId="urn:microsoft.com/office/officeart/2009/3/layout/HorizontalOrganizationChart"/>
    <dgm:cxn modelId="{4F2C0FED-3992-624A-967B-6F7BCC8D72B1}" type="presParOf" srcId="{8C7A9988-3349-AE40-9FCF-8A474FA7AC65}" destId="{72388986-9E2F-4342-B202-F1663B7B046A}" srcOrd="1" destOrd="0" presId="urn:microsoft.com/office/officeart/2009/3/layout/HorizontalOrganizationChart"/>
    <dgm:cxn modelId="{D2C40E82-6FCF-CA46-A7FB-EE8F3D1CE351}" type="presParOf" srcId="{8C7A9988-3349-AE40-9FCF-8A474FA7AC65}" destId="{67E20EF0-C7B7-C34C-9598-466581D00700}" srcOrd="2" destOrd="0" presId="urn:microsoft.com/office/officeart/2009/3/layout/HorizontalOrganizationChart"/>
    <dgm:cxn modelId="{EAB7AFF4-8A63-8E4D-A7AA-38C96DA9CE04}" type="presParOf" srcId="{895A7D5C-98DE-4946-A05F-DD61BA9DDCE3}" destId="{DBD6D067-94B5-514E-96B0-301529BFE58E}" srcOrd="2" destOrd="0" presId="urn:microsoft.com/office/officeart/2009/3/layout/HorizontalOrganizationChart"/>
    <dgm:cxn modelId="{8750023F-DCEB-EA4D-BCE0-0E349C9FC99F}" type="presParOf" srcId="{895A7D5C-98DE-4946-A05F-DD61BA9DDCE3}" destId="{ADC8924E-B39F-4641-91A2-9C2622AE9425}" srcOrd="3" destOrd="0" presId="urn:microsoft.com/office/officeart/2009/3/layout/HorizontalOrganizationChart"/>
    <dgm:cxn modelId="{2D262112-D789-DC49-A133-0001DD53BEB2}" type="presParOf" srcId="{ADC8924E-B39F-4641-91A2-9C2622AE9425}" destId="{0105BE74-51C4-A34A-8B46-2B0B23D9CCCC}" srcOrd="0" destOrd="0" presId="urn:microsoft.com/office/officeart/2009/3/layout/HorizontalOrganizationChart"/>
    <dgm:cxn modelId="{FD8CF96C-8ADB-E547-AC11-3F643D591F5B}" type="presParOf" srcId="{0105BE74-51C4-A34A-8B46-2B0B23D9CCCC}" destId="{1A124C77-F38A-FF4A-9163-98C1D0428F3F}" srcOrd="0" destOrd="0" presId="urn:microsoft.com/office/officeart/2009/3/layout/HorizontalOrganizationChart"/>
    <dgm:cxn modelId="{21423F3F-0A9E-E84C-B52E-30F765F425C1}" type="presParOf" srcId="{0105BE74-51C4-A34A-8B46-2B0B23D9CCCC}" destId="{437D3063-09FE-834E-B15A-19433163A975}" srcOrd="1" destOrd="0" presId="urn:microsoft.com/office/officeart/2009/3/layout/HorizontalOrganizationChart"/>
    <dgm:cxn modelId="{7A6735A0-4339-1D40-A086-9917E062DB41}" type="presParOf" srcId="{ADC8924E-B39F-4641-91A2-9C2622AE9425}" destId="{EC96D4ED-2FE3-6C45-AE04-7B55868B5780}" srcOrd="1" destOrd="0" presId="urn:microsoft.com/office/officeart/2009/3/layout/HorizontalOrganizationChart"/>
    <dgm:cxn modelId="{BC6A4740-BEE9-3648-8BEE-4CDFC0196558}" type="presParOf" srcId="{ADC8924E-B39F-4641-91A2-9C2622AE9425}" destId="{E77B85C8-432C-EF4B-BC35-91EE1F7702B3}" srcOrd="2" destOrd="0" presId="urn:microsoft.com/office/officeart/2009/3/layout/HorizontalOrganizationChart"/>
    <dgm:cxn modelId="{5CB82F75-3D1A-2C45-94D0-555C868C130B}" type="presParOf" srcId="{895A7D5C-98DE-4946-A05F-DD61BA9DDCE3}" destId="{EA79117F-1A60-EA4E-A76A-37F738383FB0}" srcOrd="4" destOrd="0" presId="urn:microsoft.com/office/officeart/2009/3/layout/HorizontalOrganizationChart"/>
    <dgm:cxn modelId="{09639B06-A0EF-A940-82A7-BE88259956E8}" type="presParOf" srcId="{895A7D5C-98DE-4946-A05F-DD61BA9DDCE3}" destId="{1F8E3F31-3841-0B43-9E21-F72E4B41C59E}" srcOrd="5" destOrd="0" presId="urn:microsoft.com/office/officeart/2009/3/layout/HorizontalOrganizationChart"/>
    <dgm:cxn modelId="{4D1AF216-69D4-6047-88AF-104D6F08C683}" type="presParOf" srcId="{1F8E3F31-3841-0B43-9E21-F72E4B41C59E}" destId="{A09C68E7-1ADF-DA47-BEB5-ED7CE79BFB1E}" srcOrd="0" destOrd="0" presId="urn:microsoft.com/office/officeart/2009/3/layout/HorizontalOrganizationChart"/>
    <dgm:cxn modelId="{2532DC6B-7BCB-474B-9791-9D41E90BC775}" type="presParOf" srcId="{A09C68E7-1ADF-DA47-BEB5-ED7CE79BFB1E}" destId="{3463C270-56DE-314F-9016-C53B8370DBAC}" srcOrd="0" destOrd="0" presId="urn:microsoft.com/office/officeart/2009/3/layout/HorizontalOrganizationChart"/>
    <dgm:cxn modelId="{DE1CA81B-7634-F041-822C-79E663DFD61F}" type="presParOf" srcId="{A09C68E7-1ADF-DA47-BEB5-ED7CE79BFB1E}" destId="{1927AEB0-4358-8D44-8AA9-1FF497FE9B0E}" srcOrd="1" destOrd="0" presId="urn:microsoft.com/office/officeart/2009/3/layout/HorizontalOrganizationChart"/>
    <dgm:cxn modelId="{8208D9FC-D134-FB45-BCAD-F6A6538AF997}" type="presParOf" srcId="{1F8E3F31-3841-0B43-9E21-F72E4B41C59E}" destId="{1DAE88AC-D84D-B341-B62C-34D30DD5400C}" srcOrd="1" destOrd="0" presId="urn:microsoft.com/office/officeart/2009/3/layout/HorizontalOrganizationChart"/>
    <dgm:cxn modelId="{BD0C554A-411D-8848-AFAB-C9108B1F5178}" type="presParOf" srcId="{1F8E3F31-3841-0B43-9E21-F72E4B41C59E}" destId="{089A71E2-AE9E-0F40-A099-57E25D44F31D}" srcOrd="2" destOrd="0" presId="urn:microsoft.com/office/officeart/2009/3/layout/HorizontalOrganizationChart"/>
    <dgm:cxn modelId="{8E31C2F9-81DB-0B40-B8C2-5DD5978AC30F}" type="presParOf" srcId="{895A7D5C-98DE-4946-A05F-DD61BA9DDCE3}" destId="{6BCBF504-509E-A145-8C6F-FC88E2B53A79}" srcOrd="6" destOrd="0" presId="urn:microsoft.com/office/officeart/2009/3/layout/HorizontalOrganizationChart"/>
    <dgm:cxn modelId="{FE4CCF8B-DE4C-6849-A33E-086E5FC87048}" type="presParOf" srcId="{895A7D5C-98DE-4946-A05F-DD61BA9DDCE3}" destId="{C3B9E500-3C7A-724E-B699-B7639F9EFF3B}" srcOrd="7" destOrd="0" presId="urn:microsoft.com/office/officeart/2009/3/layout/HorizontalOrganizationChart"/>
    <dgm:cxn modelId="{EB72FE05-FDA7-1B4A-9118-A1C0226C0EA5}" type="presParOf" srcId="{C3B9E500-3C7A-724E-B699-B7639F9EFF3B}" destId="{D4964823-D23C-A348-86F0-BE8D3CCFF0F8}" srcOrd="0" destOrd="0" presId="urn:microsoft.com/office/officeart/2009/3/layout/HorizontalOrganizationChart"/>
    <dgm:cxn modelId="{77A4030A-DB5C-A446-8FA7-18AC71C68130}" type="presParOf" srcId="{D4964823-D23C-A348-86F0-BE8D3CCFF0F8}" destId="{505DDA1B-7442-E344-9078-E22741407805}" srcOrd="0" destOrd="0" presId="urn:microsoft.com/office/officeart/2009/3/layout/HorizontalOrganizationChart"/>
    <dgm:cxn modelId="{5916349C-5C22-ED4C-8DBC-D5C9816E6B15}" type="presParOf" srcId="{D4964823-D23C-A348-86F0-BE8D3CCFF0F8}" destId="{329696F0-3616-694A-9940-EB0A20D78812}" srcOrd="1" destOrd="0" presId="urn:microsoft.com/office/officeart/2009/3/layout/HorizontalOrganizationChart"/>
    <dgm:cxn modelId="{0C1A1460-353A-6B42-A383-EC8B6D0EB0DD}" type="presParOf" srcId="{C3B9E500-3C7A-724E-B699-B7639F9EFF3B}" destId="{4A153F59-C2D8-014A-B6B6-88A78CA6D49F}" srcOrd="1" destOrd="0" presId="urn:microsoft.com/office/officeart/2009/3/layout/HorizontalOrganizationChart"/>
    <dgm:cxn modelId="{085A99CD-7698-0C46-BA40-B91B4853C612}" type="presParOf" srcId="{C3B9E500-3C7A-724E-B699-B7639F9EFF3B}" destId="{821F0148-18BE-4946-9649-C07D86786263}" srcOrd="2" destOrd="0" presId="urn:microsoft.com/office/officeart/2009/3/layout/HorizontalOrganizationChart"/>
    <dgm:cxn modelId="{481DF1C3-90EA-994A-9C3F-A3D54D8EC899}" type="presParOf" srcId="{895A7D5C-98DE-4946-A05F-DD61BA9DDCE3}" destId="{13A8367E-3FB7-D943-909E-619AEEDCFC8A}" srcOrd="8" destOrd="0" presId="urn:microsoft.com/office/officeart/2009/3/layout/HorizontalOrganizationChart"/>
    <dgm:cxn modelId="{1878A0DA-D202-8A41-BE2C-91CB0696F4FB}" type="presParOf" srcId="{895A7D5C-98DE-4946-A05F-DD61BA9DDCE3}" destId="{374F7FEF-E3DF-AB4E-92EA-A2A535951ACE}" srcOrd="9" destOrd="0" presId="urn:microsoft.com/office/officeart/2009/3/layout/HorizontalOrganizationChart"/>
    <dgm:cxn modelId="{C48795A6-F668-EA4E-A11C-668FDE84D82E}" type="presParOf" srcId="{374F7FEF-E3DF-AB4E-92EA-A2A535951ACE}" destId="{FFEB8724-C40C-9141-B1D6-A23919E7755C}" srcOrd="0" destOrd="0" presId="urn:microsoft.com/office/officeart/2009/3/layout/HorizontalOrganizationChart"/>
    <dgm:cxn modelId="{BA7AAAFD-240E-8B46-B80C-97AF7506C8DE}" type="presParOf" srcId="{FFEB8724-C40C-9141-B1D6-A23919E7755C}" destId="{3FB1EAC8-F6A7-1949-90F5-BF0BF0B8B896}" srcOrd="0" destOrd="0" presId="urn:microsoft.com/office/officeart/2009/3/layout/HorizontalOrganizationChart"/>
    <dgm:cxn modelId="{558E6770-BA0E-D947-8437-6073CEAFCC89}" type="presParOf" srcId="{FFEB8724-C40C-9141-B1D6-A23919E7755C}" destId="{A6DC74FB-D276-9D43-85CC-A81120F626D5}" srcOrd="1" destOrd="0" presId="urn:microsoft.com/office/officeart/2009/3/layout/HorizontalOrganizationChart"/>
    <dgm:cxn modelId="{3A6B4023-A6D8-F349-981F-9C9CDFD24FD0}" type="presParOf" srcId="{374F7FEF-E3DF-AB4E-92EA-A2A535951ACE}" destId="{E3CEECD9-AF27-874A-BC0A-BB9BA2F9EBE2}" srcOrd="1" destOrd="0" presId="urn:microsoft.com/office/officeart/2009/3/layout/HorizontalOrganizationChart"/>
    <dgm:cxn modelId="{603AFECD-43ED-4D4C-8456-85D03A7401E5}" type="presParOf" srcId="{374F7FEF-E3DF-AB4E-92EA-A2A535951ACE}" destId="{D74783D0-06D8-C14C-AAB0-A3254C2B2D9B}" srcOrd="2" destOrd="0" presId="urn:microsoft.com/office/officeart/2009/3/layout/HorizontalOrganizationChart"/>
    <dgm:cxn modelId="{0797E22C-1F99-8E41-AFDC-EAB31EF8A20B}" type="presParOf" srcId="{3491E2E5-68CF-2041-BD6A-27EB069777FF}" destId="{0A282E04-5494-BF4F-84BC-8C6FBC7F9B40}" srcOrd="2" destOrd="0" presId="urn:microsoft.com/office/officeart/2009/3/layout/HorizontalOrganizationChart"/>
    <dgm:cxn modelId="{50E7276A-F637-3E46-80F5-CE17ADEFF5B9}" type="presParOf" srcId="{75DF575F-D80B-C448-89F4-7BD3639D0BB7}" destId="{3DDEE21B-1235-8644-9AAB-E76A7C47C93B}" srcOrd="2" destOrd="0" presId="urn:microsoft.com/office/officeart/2009/3/layout/HorizontalOrganizationChart"/>
    <dgm:cxn modelId="{A92C5C41-6CA3-564F-98D0-9763C63A759A}" type="presParOf" srcId="{E8474E6B-8B65-1F4B-9A8D-9D4EF64A37A0}" destId="{9227997C-D136-7046-9C1A-AB51892D7664}" srcOrd="8" destOrd="0" presId="urn:microsoft.com/office/officeart/2009/3/layout/HorizontalOrganizationChart"/>
    <dgm:cxn modelId="{0D4C6BC8-A622-084B-9273-845614508AB2}" type="presParOf" srcId="{E8474E6B-8B65-1F4B-9A8D-9D4EF64A37A0}" destId="{BA5A136A-0EB8-024D-B898-1F3C07D0F247}" srcOrd="9" destOrd="0" presId="urn:microsoft.com/office/officeart/2009/3/layout/HorizontalOrganizationChart"/>
    <dgm:cxn modelId="{072F5984-060A-774D-AB79-34FC0F53A647}" type="presParOf" srcId="{BA5A136A-0EB8-024D-B898-1F3C07D0F247}" destId="{4C69ACF8-1F31-D04A-A034-7B942DBA71CD}" srcOrd="0" destOrd="0" presId="urn:microsoft.com/office/officeart/2009/3/layout/HorizontalOrganizationChart"/>
    <dgm:cxn modelId="{5EA9A82D-C629-D44B-B2F3-EBEB3BBF0EEB}" type="presParOf" srcId="{4C69ACF8-1F31-D04A-A034-7B942DBA71CD}" destId="{50FF79D7-7C2E-1142-BCCB-650DBA2F23E2}" srcOrd="0" destOrd="0" presId="urn:microsoft.com/office/officeart/2009/3/layout/HorizontalOrganizationChart"/>
    <dgm:cxn modelId="{6C5CD93D-EC0B-F64D-8B9F-1EAED50560F9}" type="presParOf" srcId="{4C69ACF8-1F31-D04A-A034-7B942DBA71CD}" destId="{484C8861-2CA0-6C49-8514-0A71F0E7D38C}" srcOrd="1" destOrd="0" presId="urn:microsoft.com/office/officeart/2009/3/layout/HorizontalOrganizationChart"/>
    <dgm:cxn modelId="{ED9E7FDF-01EF-A74E-85A4-B39B5F9A64BB}" type="presParOf" srcId="{BA5A136A-0EB8-024D-B898-1F3C07D0F247}" destId="{C8656F73-70A0-2D42-92B4-944B983294C9}" srcOrd="1" destOrd="0" presId="urn:microsoft.com/office/officeart/2009/3/layout/HorizontalOrganizationChart"/>
    <dgm:cxn modelId="{44647236-EFFB-AB4E-8610-B87B8E9F1340}" type="presParOf" srcId="{BA5A136A-0EB8-024D-B898-1F3C07D0F247}" destId="{C65ACC88-2E86-DF46-B3B8-84AB4B4AEDEF}" srcOrd="2" destOrd="0" presId="urn:microsoft.com/office/officeart/2009/3/layout/HorizontalOrganizationChart"/>
    <dgm:cxn modelId="{595D1A35-833F-B14B-94DE-D73518EC3C48}" type="presParOf" srcId="{529FD1B3-2619-FF48-8C31-000D7F9D260B}" destId="{1F3590A2-5A20-5743-8902-F26DE22501D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华文楷体"/>
              </a:defRPr>
            </a:lvl1pPr>
          </a:lstStyle>
          <a:p>
            <a:fld id="{9ED89FC8-707A-EB44-8D79-EA31DA70A44B}" type="datetimeFigureOut">
              <a:rPr lang="en-US" smtClean="0"/>
              <a:pPr/>
              <a:t>5/10/15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华文楷体"/>
              </a:defRPr>
            </a:lvl1pPr>
          </a:lstStyle>
          <a:p>
            <a:fld id="{5874CE99-DA4C-544D-9C5A-78F6689204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7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134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079501"/>
            <a:ext cx="6487668" cy="2627406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 dirty="0">
              <a:solidFill>
                <a:schemeClr val="tx1">
                  <a:lumMod val="65000"/>
                  <a:lumOff val="35000"/>
                </a:schemeClr>
              </a:solidFill>
              <a:latin typeface="华文楷体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270001"/>
            <a:ext cx="6498158" cy="1437389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华文楷体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5" y="2749178"/>
            <a:ext cx="6498159" cy="7638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2" y="509894"/>
            <a:ext cx="4079545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2" y="1489881"/>
            <a:ext cx="4079545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299493"/>
            <a:ext cx="3657600" cy="4431731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06919"/>
            <a:ext cx="1524000" cy="46460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06919"/>
            <a:ext cx="6689726" cy="464608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42" y="2794003"/>
            <a:ext cx="8416925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42" y="3975859"/>
            <a:ext cx="8416925" cy="810559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02948"/>
            <a:ext cx="8402040" cy="236405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9" y="2002621"/>
            <a:ext cx="8056563" cy="1135062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9" y="3113338"/>
            <a:ext cx="8056563" cy="1250156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89648"/>
            <a:ext cx="8042276" cy="111413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509894"/>
            <a:ext cx="3840480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06917"/>
            <a:ext cx="3840480" cy="464608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489881"/>
            <a:ext cx="3840480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333501"/>
            <a:ext cx="8042276" cy="3619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5229723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fld id="{B01F9CA3-105E-4857-9057-6DB6197DA786}" type="datetimeFigureOut">
              <a:rPr lang="en-US" smtClean="0"/>
              <a:pPr/>
              <a:t>5/10/15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62" y="5229723"/>
            <a:ext cx="484094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5229723"/>
            <a:ext cx="990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  <a:latin typeface="华文楷体"/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logo（无投影）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295" y="89647"/>
            <a:ext cx="904707" cy="796442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 userDrawn="1"/>
        </p:nvSpPr>
        <p:spPr>
          <a:xfrm>
            <a:off x="6553157" y="4739212"/>
            <a:ext cx="2590844" cy="975789"/>
          </a:xfrm>
          <a:prstGeom prst="rect">
            <a:avLst/>
          </a:prstGeom>
        </p:spPr>
        <p:txBody>
          <a:bodyPr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官网：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        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www.tronlong.com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论坛：     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www.51dsp.net</a:t>
            </a:r>
            <a:br>
              <a:rPr lang="en-US" altLang="zh-CN" sz="1400" dirty="0">
                <a:latin typeface="华文楷体"/>
                <a:ea typeface="华文楷体"/>
                <a:cs typeface="华文楷体"/>
              </a:rPr>
            </a:b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C6748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162594183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OMAPL138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</a:t>
            </a:r>
            <a:r>
              <a:rPr lang="en-US" sz="1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华文楷体"/>
                <a:cs typeface="华文楷体"/>
              </a:rPr>
              <a:t>227961486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0" r:id="rId1"/>
    <p:sldLayoutId id="2147484651" r:id="rId2"/>
    <p:sldLayoutId id="2147484652" r:id="rId3"/>
    <p:sldLayoutId id="2147484653" r:id="rId4"/>
    <p:sldLayoutId id="2147484654" r:id="rId5"/>
    <p:sldLayoutId id="2147484655" r:id="rId6"/>
    <p:sldLayoutId id="2147484656" r:id="rId7"/>
    <p:sldLayoutId id="2147484657" r:id="rId8"/>
    <p:sldLayoutId id="2147484658" r:id="rId9"/>
    <p:sldLayoutId id="2147484659" r:id="rId10"/>
    <p:sldLayoutId id="2147484660" r:id="rId11"/>
    <p:sldLayoutId id="214748466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华文楷体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400" y="1637883"/>
            <a:ext cx="6536989" cy="551968"/>
          </a:xfrm>
        </p:spPr>
        <p:txBody>
          <a:bodyPr/>
          <a:lstStyle/>
          <a:p>
            <a:r>
              <a:rPr lang="en-US" sz="3600" dirty="0">
                <a:ea typeface="华文楷体"/>
                <a:cs typeface="华文楷体"/>
              </a:rPr>
              <a:t>OMAPL138 双核案例</a:t>
            </a:r>
            <a:r>
              <a:rPr lang="zh-CN" altLang="en-US" sz="3600" dirty="0">
                <a:ea typeface="华文楷体"/>
                <a:cs typeface="华文楷体"/>
              </a:rPr>
              <a:t>开发</a:t>
            </a:r>
            <a:r>
              <a:rPr lang="en-US" sz="3600" dirty="0">
                <a:ea typeface="华文楷体"/>
                <a:cs typeface="华文楷体"/>
              </a:rPr>
              <a:t>教程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047" y="2205266"/>
            <a:ext cx="4432700" cy="376074"/>
          </a:xfrm>
        </p:spPr>
        <p:txBody>
          <a:bodyPr>
            <a:noAutofit/>
          </a:bodyPr>
          <a:lstStyle/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09755" y="4279580"/>
            <a:ext cx="184666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9757" y="2983769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ea typeface="华文楷体"/>
                <a:cs typeface="华文楷体"/>
              </a:rPr>
              <a:t>广州创龙电子科技有限公司</a:t>
            </a:r>
            <a:endParaRPr lang="en-US">
              <a:solidFill>
                <a:schemeClr val="bg2">
                  <a:lumMod val="50000"/>
                </a:schemeClr>
              </a:solidFill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97628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12252">
        <p14:reveal/>
      </p:transition>
    </mc:Choice>
    <mc:Fallback xmlns="">
      <p:transition xmlns:p14="http://schemas.microsoft.com/office/powerpoint/2010/main" spd="slow" advClick="0" advTm="12252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695" y="81506"/>
            <a:ext cx="3206571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06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ImageRotation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796" y="1023876"/>
            <a:ext cx="5905169" cy="354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30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67" y="782861"/>
            <a:ext cx="6104205" cy="402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29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695" y="81506"/>
            <a:ext cx="2839239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07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EfficientFFT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724" y="1102635"/>
            <a:ext cx="5905169" cy="354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66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345" y="871466"/>
            <a:ext cx="6692196" cy="395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02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695" y="81506"/>
            <a:ext cx="286598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0</a:t>
            </a:r>
            <a:r>
              <a:rPr lang="en-US" sz="3200">
                <a:latin typeface="华文楷体"/>
                <a:ea typeface="华文楷体"/>
                <a:cs typeface="华文楷体"/>
              </a:rPr>
              <a:t>8</a:t>
            </a:r>
            <a:r>
              <a:rPr lang="en-US" sz="32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MP3Decoder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283" y="871466"/>
            <a:ext cx="6372860" cy="39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83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695" y="81506"/>
            <a:ext cx="1641044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0</a:t>
            </a:r>
            <a:r>
              <a:rPr lang="en-US" sz="3200">
                <a:latin typeface="华文楷体"/>
                <a:ea typeface="华文楷体"/>
                <a:cs typeface="华文楷体"/>
              </a:rPr>
              <a:t>9</a:t>
            </a:r>
            <a:r>
              <a:rPr lang="en-US" sz="32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Umsg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472" y="796334"/>
            <a:ext cx="4506704" cy="449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9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695" y="81506"/>
            <a:ext cx="2585695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10</a:t>
            </a:r>
            <a:r>
              <a:rPr lang="en-US" sz="32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FaceDetect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316" y="871466"/>
            <a:ext cx="5715322" cy="387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73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10619" y="2019790"/>
            <a:ext cx="18261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华文楷体"/>
                <a:ea typeface="华文楷体"/>
              </a:rPr>
              <a:t>谢谢观看</a:t>
            </a:r>
            <a:endParaRPr lang="en-US" sz="3200" dirty="0">
              <a:latin typeface="华文楷体"/>
              <a:ea typeface="华文楷体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460226" y="3362750"/>
            <a:ext cx="5109745" cy="376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dirty="0" smtClean="0">
                <a:latin typeface="华文楷体"/>
                <a:ea typeface="华文楷体"/>
                <a:cs typeface="华文楷体"/>
              </a:rPr>
              <a:t>技术邮箱： </a:t>
            </a:r>
            <a:r>
              <a:rPr lang="en-US" altLang="zh-CN" sz="2400" dirty="0" smtClean="0">
                <a:latin typeface="华文楷体"/>
                <a:ea typeface="华文楷体"/>
                <a:cs typeface="华文楷体"/>
              </a:rPr>
              <a:t>support@tronlong.com</a:t>
            </a: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2460222" y="3738825"/>
            <a:ext cx="4755528" cy="376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dirty="0" smtClean="0">
                <a:latin typeface="华文楷体"/>
                <a:ea typeface="华文楷体"/>
                <a:cs typeface="华文楷体"/>
              </a:rPr>
              <a:t>创龙总机：</a:t>
            </a:r>
            <a:r>
              <a:rPr lang="en-US" altLang="zh-CN" sz="2400" dirty="0" smtClean="0">
                <a:latin typeface="华文楷体"/>
                <a:ea typeface="华文楷体"/>
                <a:cs typeface="华文楷体"/>
              </a:rPr>
              <a:t> 020-8998-6280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460222" y="2986676"/>
            <a:ext cx="4755528" cy="376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dirty="0" smtClean="0">
                <a:latin typeface="华文楷体"/>
                <a:ea typeface="华文楷体"/>
              </a:rPr>
              <a:t>销售邮箱：</a:t>
            </a:r>
            <a:r>
              <a:rPr lang="en-US" altLang="zh-CN" sz="2400" dirty="0" smtClean="0">
                <a:latin typeface="华文楷体"/>
                <a:ea typeface="华文楷体"/>
              </a:rPr>
              <a:t> </a:t>
            </a:r>
            <a:r>
              <a:rPr lang="en-US" altLang="zh-CN" sz="2400" dirty="0">
                <a:latin typeface="华文楷体"/>
                <a:ea typeface="华文楷体"/>
              </a:rPr>
              <a:t>sales</a:t>
            </a:r>
            <a:r>
              <a:rPr lang="en-US" altLang="zh-CN" sz="2400" dirty="0" smtClean="0">
                <a:latin typeface="华文楷体"/>
                <a:ea typeface="华文楷体"/>
              </a:rPr>
              <a:t>@tronlong.com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460224" y="4151030"/>
            <a:ext cx="4755528" cy="376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dirty="0" smtClean="0">
                <a:latin typeface="华文楷体"/>
                <a:ea typeface="华文楷体"/>
                <a:cs typeface="华文楷体"/>
              </a:rPr>
              <a:t>创龙官网：</a:t>
            </a:r>
            <a:r>
              <a:rPr lang="en-US" altLang="zh-CN" sz="2400" dirty="0" smtClean="0">
                <a:latin typeface="华文楷体"/>
                <a:ea typeface="华文楷体"/>
                <a:cs typeface="华文楷体"/>
              </a:rPr>
              <a:t> www.tronlong.com</a:t>
            </a:r>
          </a:p>
        </p:txBody>
      </p:sp>
    </p:spTree>
    <p:extLst>
      <p:ext uri="{BB962C8B-B14F-4D97-AF65-F5344CB8AC3E}">
        <p14:creationId xmlns:p14="http://schemas.microsoft.com/office/powerpoint/2010/main" val="425324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79203603"/>
              </p:ext>
            </p:extLst>
          </p:nvPr>
        </p:nvGraphicFramePr>
        <p:xfrm>
          <a:off x="682024" y="279831"/>
          <a:ext cx="6918960" cy="5123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322355" y="46795"/>
            <a:ext cx="233910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q"/>
            </a:pPr>
            <a:r>
              <a:rPr lang="zh-CN" altLang="en-US" sz="2400" b="1">
                <a:latin typeface="华文楷体"/>
                <a:ea typeface="华文楷体"/>
              </a:rPr>
              <a:t>一期课程内容</a:t>
            </a:r>
            <a:endParaRPr lang="en-US" altLang="zh-CN" sz="2400" b="1">
              <a:latin typeface="华文楷体"/>
              <a:ea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417365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2355" y="46795"/>
            <a:ext cx="233910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q"/>
            </a:pPr>
            <a:r>
              <a:rPr lang="zh-CN" altLang="en-US" sz="2400" b="1">
                <a:latin typeface="华文楷体"/>
                <a:ea typeface="华文楷体"/>
              </a:rPr>
              <a:t>二期课程内容</a:t>
            </a:r>
            <a:endParaRPr lang="en-US" altLang="zh-CN" sz="2400" b="1">
              <a:latin typeface="华文楷体"/>
              <a:ea typeface="华文楷体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164919"/>
              </p:ext>
            </p:extLst>
          </p:nvPr>
        </p:nvGraphicFramePr>
        <p:xfrm>
          <a:off x="712935" y="830430"/>
          <a:ext cx="7794382" cy="3716989"/>
        </p:xfrm>
        <a:graphic>
          <a:graphicData uri="http://schemas.openxmlformats.org/drawingml/2006/table">
            <a:tbl>
              <a:tblPr/>
              <a:tblGrid>
                <a:gridCol w="1321720"/>
                <a:gridCol w="409662"/>
                <a:gridCol w="888050"/>
                <a:gridCol w="5174950"/>
              </a:tblGrid>
              <a:tr h="251639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阶段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序号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名称</a:t>
                      </a:r>
                      <a:endParaRPr lang="zh-TW" altLang="en-US" sz="700" b="0" i="0" u="none" strike="noStrike">
                        <a:solidFill>
                          <a:srgbClr val="0061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内容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220555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SysLink 核间值传递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01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Led 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zh-CN" altLang="en-US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</a:t>
                      </a:r>
                      <a:r>
                        <a:rPr lang="en-US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Notify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/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接收 ARM 指令控制 LED 状态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02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Button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Notify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/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通过 DSP 监听 Button 状态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03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Button &amp; Led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Notify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/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将 Button 状态发送给 ARM，ARM 反馈相应 LED 操作指令给 DSP，DSP 控制 LED 状态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04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ResourceSync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Notify</a:t>
                      </a:r>
                      <a:br>
                        <a:rPr lang="en-US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与 DSP 间操作的同步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05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ValueShared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altLang="zh-TW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NameServer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/>
                      </a:r>
                      <a:b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字符串、整型类型数据的共享与传递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3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SysLink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核间共享内存读写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06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EfficentFFT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ProcMgr &amp; Cache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/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高效 FFT运算。ARM 将时域数据写入 DSP L2 RAM, DSP 进行 FFT 运算后，通知 ARM 读回频域数据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07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ImageRotation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altLang="zh-TW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ShareRegion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</a:t>
                      </a:r>
                      <a:b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将图片数据写入共享内存，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对图像数据进行处理，再通知 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，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进行处理后图片的显示与保存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08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MP3Decoder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altLang="zh-TW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MessageQ Static Message</a:t>
                      </a:r>
                      <a:br>
                        <a:rPr lang="en-US" altLang="zh-TW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从文件读取 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MP3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数据写入共享内存，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读取数据进行解码，并将数据写入共享内存，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读取写入文件</a:t>
                      </a:r>
                      <a:endParaRPr lang="zh-TW" altLang="en-US" sz="700" b="0" i="1" u="sng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SysLink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结构化消息传递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09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Umsg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altLang="zh-TW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Umsg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/>
                      </a:r>
                      <a:b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高效的单向消息传递。在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300MHz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主频下，效率接近是 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MessageQ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的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4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倍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7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10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FaceDetect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altLang="zh-TW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MessageQ Dynamic Message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/>
                      </a:r>
                      <a:b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采集摄像头图像，并进行人脸检测，并将相关数据交付给 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进行显示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5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TL_IPC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不依赖于 SysLink 与 SYS/BIOS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通信方式直接且灵活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11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TLIPC_Led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TLIPC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/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功能同 1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12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TLIPC_Button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TLIPC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/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功能同 2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13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TLIPC_FFT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lvl="1" algn="l" fontAlgn="ctr">
                        <a:lnSpc>
                          <a:spcPct val="110000"/>
                        </a:lnSpc>
                      </a:pPr>
                      <a:r>
                        <a:rPr lang="en-US" altLang="zh-TW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TLIPC </a:t>
                      </a:r>
                      <a:br>
                        <a:rPr lang="en-US" altLang="zh-TW" sz="700" b="0" i="1" u="sng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</a:b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FFT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运算。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将时域数据写入共享内存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, DSP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进行 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FFT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运算后，通知 </a:t>
                      </a:r>
                      <a:r>
                        <a:rPr lang="en-US" altLang="zh-TW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</a:t>
                      </a: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读回频域数据</a:t>
                      </a:r>
                    </a:p>
                  </a:txBody>
                  <a:tcPr marL="6961" marR="6961" marT="69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90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933" y="677771"/>
            <a:ext cx="4838505" cy="48695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8695" y="81506"/>
            <a:ext cx="1496192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01 L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ED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22442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127" y="660103"/>
            <a:ext cx="5202710" cy="44068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888" y="175355"/>
            <a:ext cx="2366478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/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IPC</a:t>
            </a:r>
            <a:r>
              <a:rPr lang="en-US">
                <a:latin typeface="华文楷体"/>
                <a:ea typeface="华文楷体"/>
                <a:cs typeface="华文楷体"/>
              </a:rPr>
              <a:t> 代码流程</a:t>
            </a:r>
          </a:p>
        </p:txBody>
      </p:sp>
    </p:spTree>
    <p:extLst>
      <p:ext uri="{BB962C8B-B14F-4D97-AF65-F5344CB8AC3E}">
        <p14:creationId xmlns:p14="http://schemas.microsoft.com/office/powerpoint/2010/main" val="360302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695" y="81506"/>
            <a:ext cx="1850330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02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Button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665" y="773043"/>
            <a:ext cx="6054806" cy="409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02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695" y="81506"/>
            <a:ext cx="3178681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0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3</a:t>
            </a:r>
            <a:r>
              <a:rPr lang="en-US" sz="32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Button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 </a:t>
            </a:r>
            <a:r>
              <a:rPr lang="zh-CN" altLang="zh-CN" sz="3200">
                <a:latin typeface="华文楷体"/>
                <a:ea typeface="华文楷体"/>
                <a:cs typeface="华文楷体"/>
              </a:rPr>
              <a:t>&amp;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LED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048" y="607708"/>
            <a:ext cx="4237630" cy="440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695" y="81506"/>
            <a:ext cx="2956659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0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4</a:t>
            </a:r>
            <a:r>
              <a:rPr lang="en-US" sz="32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ResourceSync</a:t>
            </a:r>
          </a:p>
        </p:txBody>
      </p:sp>
      <p:pic>
        <p:nvPicPr>
          <p:cNvPr id="2" name="Picture 1" descr="resource_sync_arm_d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33" y="871466"/>
            <a:ext cx="3304867" cy="4624457"/>
          </a:xfrm>
          <a:prstGeom prst="rect">
            <a:avLst/>
          </a:prstGeom>
        </p:spPr>
      </p:pic>
      <p:pic>
        <p:nvPicPr>
          <p:cNvPr id="4" name="Picture 3" descr="resource_sync_pro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927" y="1477064"/>
            <a:ext cx="4030628" cy="284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44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695" y="81506"/>
            <a:ext cx="282288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latin typeface="华文楷体"/>
                <a:ea typeface="华文楷体"/>
                <a:cs typeface="华文楷体"/>
              </a:rPr>
              <a:t>0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5</a:t>
            </a:r>
            <a:r>
              <a:rPr lang="en-US" sz="32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ValueShared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2" name="Picture 1" descr="value_shar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093" y="871465"/>
            <a:ext cx="3646017" cy="462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52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50000"/>
          </a:lnSpc>
          <a:defRPr>
            <a:latin typeface="华文楷体"/>
            <a:ea typeface="华文楷体"/>
            <a:cs typeface="华文楷体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4097</TotalTime>
  <Words>232</Words>
  <Application>Microsoft Macintosh PowerPoint</Application>
  <PresentationFormat>On-screen Show (16:10)</PresentationFormat>
  <Paragraphs>103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Breeze</vt:lpstr>
      <vt:lpstr>OMAPL138 双核案例开发教程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基于SysLink的双核通信开发</dc:title>
  <dc:creator>yin deng</dc:creator>
  <cp:lastModifiedBy>yin deng</cp:lastModifiedBy>
  <cp:revision>176</cp:revision>
  <cp:lastPrinted>2014-09-17T08:16:06Z</cp:lastPrinted>
  <dcterms:created xsi:type="dcterms:W3CDTF">2014-09-12T06:34:54Z</dcterms:created>
  <dcterms:modified xsi:type="dcterms:W3CDTF">2015-05-10T14:19:49Z</dcterms:modified>
</cp:coreProperties>
</file>